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24"/>
  </p:notesMasterIdLst>
  <p:sldIdLst>
    <p:sldId id="256" r:id="rId2"/>
    <p:sldId id="259" r:id="rId3"/>
    <p:sldId id="260" r:id="rId4"/>
    <p:sldId id="270" r:id="rId5"/>
    <p:sldId id="263" r:id="rId6"/>
    <p:sldId id="286" r:id="rId7"/>
    <p:sldId id="287" r:id="rId8"/>
    <p:sldId id="288" r:id="rId9"/>
    <p:sldId id="264" r:id="rId10"/>
    <p:sldId id="274" r:id="rId11"/>
    <p:sldId id="269" r:id="rId12"/>
    <p:sldId id="290" r:id="rId13"/>
    <p:sldId id="289" r:id="rId14"/>
    <p:sldId id="292" r:id="rId15"/>
    <p:sldId id="294" r:id="rId16"/>
    <p:sldId id="293" r:id="rId17"/>
    <p:sldId id="295" r:id="rId18"/>
    <p:sldId id="296" r:id="rId19"/>
    <p:sldId id="297" r:id="rId20"/>
    <p:sldId id="298" r:id="rId21"/>
    <p:sldId id="299" r:id="rId22"/>
    <p:sldId id="281" r:id="rId23"/>
  </p:sldIdLst>
  <p:sldSz cx="9144000" cy="5143500" type="screen16x9"/>
  <p:notesSz cx="6858000" cy="9144000"/>
  <p:embeddedFontLst>
    <p:embeddedFont>
      <p:font typeface="Montserrat" pitchFamily="2" charset="77"/>
      <p:regular r:id="rId25"/>
      <p:bold r:id="rId26"/>
      <p:italic r:id="rId27"/>
      <p:boldItalic r:id="rId28"/>
    </p:embeddedFont>
    <p:embeddedFont>
      <p:font typeface="Montserrat Black" panose="020F0502020204030204" pitchFamily="34" charset="0"/>
      <p:bold r:id="rId29"/>
      <p:italic r:id="rId30"/>
      <p:boldItalic r:id="rId31"/>
    </p:embeddedFont>
    <p:embeddedFont>
      <p:font typeface="Roboto" panose="02000000000000000000" pitchFamily="2" charset="0"/>
      <p:regular r:id="rId32"/>
      <p:bold r:id="rId33"/>
      <p:italic r:id="rId34"/>
      <p:boldItalic r:id="rId35"/>
    </p:embeddedFont>
    <p:embeddedFont>
      <p:font typeface="Roboto Light" panose="020F030202020403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82B8EF5-F737-4893-A269-327AA0B18896}">
  <a:tblStyle styleId="{D82B8EF5-F737-4893-A269-327AA0B1889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327" autoAdjust="0"/>
  </p:normalViewPr>
  <p:slideViewPr>
    <p:cSldViewPr>
      <p:cViewPr varScale="1">
        <p:scale>
          <a:sx n="163" d="100"/>
          <a:sy n="163" d="100"/>
        </p:scale>
        <p:origin x="184" y="20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5182012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89517961ff_0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89517961ff_0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89517961ff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89517961ff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30110191-5716-4A18-5439-6E4179CB49F4}"/>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F58400BE-4886-05B4-6B6F-B642252D58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E57A29F2-11FE-C3FF-6165-02768134C8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4978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465E3BFF-92DC-6611-58B6-9E62D3651E65}"/>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9CCDB055-2B51-E5DA-0993-3FC922A3358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94CF92DF-DAF4-2C2E-AE9C-988AF40CC70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8136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8F9309D6-2FA0-867E-D280-354B9842377A}"/>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BC2F0E68-DEB2-1F5D-833F-285C02D753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A1B23EE2-BF49-D8A3-308F-41AEF11DE7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9456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BDBD3DF3-91C1-EF90-6178-FA643105943A}"/>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F6C281A0-57DE-3A98-92CA-7DF01EF5C0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6D3BA786-4E47-D76C-DDA6-CF634805BC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136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A51CC56E-3AD5-9207-AFD5-BB5431D20856}"/>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4DAB1242-D2F1-7B42-766B-5214DF848B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495BFDEE-0951-84E6-B6D2-5FBFE451711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7227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C4C378E0-A7AF-18D7-DF1A-48BE0BDDD3B4}"/>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319F4F2E-08E7-2347-1804-A05B1DD1A1C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836F7821-DAC2-54AB-F1D7-6ED2467BFF2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8250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E50228CD-667D-F1A8-C91B-A57FBD902B02}"/>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D00E6FC3-CE17-64F3-6DF6-0C468D148E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8F9A4E5C-8315-356E-9FDD-491D78B6F7D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9610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CE52BD41-814E-2080-CEB2-BC5DE9705494}"/>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59032AE6-FEA2-7A2E-9759-FDE2CC49CA1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38C525FB-C495-FE93-10D1-153C10E6F43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0810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89517961ff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89517961ff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43F6CF9C-D342-A560-E768-B5A6EBA71E2C}"/>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421C59B8-34D2-C7F8-75DD-921BFFBCE2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FFB83C9D-56CD-94D4-6D07-F8442297D48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1385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78E6CD01-AFF8-89D0-5212-0578EC9782AD}"/>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2E83EE48-D5BF-DC9E-222B-C627A550267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CB0F37B1-B92E-58C4-BD42-3D19F7DE697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15904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89517961ff_0_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89517961ff_0_5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89517961ff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89517961ff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89517961ff_0_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89517961ff_0_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89517961ff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441E31BF-3A2A-D51B-592B-256FDAC858B8}"/>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44A5BAA0-48BB-CF65-6CFA-02B8AD4CBB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9D837912-8E83-BA44-1B74-1ABDB24F59A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5287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E2161CB8-C403-660C-67D8-75362372443D}"/>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B9BF2E7C-7342-2BA0-F80B-BC8E3957A8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47B8B1DF-A151-99D1-3F9D-B90BEA34B6C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6106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A2E23B34-D32C-44C9-84B8-AA4FDA43A724}"/>
            </a:ext>
          </a:extLst>
        </p:cNvPr>
        <p:cNvGrpSpPr/>
        <p:nvPr/>
      </p:nvGrpSpPr>
      <p:grpSpPr>
        <a:xfrm>
          <a:off x="0" y="0"/>
          <a:ext cx="0" cy="0"/>
          <a:chOff x="0" y="0"/>
          <a:chExt cx="0" cy="0"/>
        </a:xfrm>
      </p:grpSpPr>
      <p:sp>
        <p:nvSpPr>
          <p:cNvPr id="246" name="Google Shape;246;g89517961ff_0_175:notes">
            <a:extLst>
              <a:ext uri="{FF2B5EF4-FFF2-40B4-BE49-F238E27FC236}">
                <a16:creationId xmlns:a16="http://schemas.microsoft.com/office/drawing/2014/main" id="{8CE26706-CB0B-7490-F1FA-28CC6AD72C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9517961ff_0_175:notes">
            <a:extLst>
              <a:ext uri="{FF2B5EF4-FFF2-40B4-BE49-F238E27FC236}">
                <a16:creationId xmlns:a16="http://schemas.microsoft.com/office/drawing/2014/main" id="{7835B998-20EE-608C-D2BE-09EDFC62ABB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4905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89517961ff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89517961ff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619625"/>
            <a:ext cx="5424000" cy="2388600"/>
          </a:xfrm>
          <a:prstGeom prst="rect">
            <a:avLst/>
          </a:prstGeom>
        </p:spPr>
        <p:txBody>
          <a:bodyPr spcFirstLastPara="1" wrap="square" lIns="91404" tIns="91404" rIns="91404" bIns="91404" anchor="t" anchorCtr="0">
            <a:noAutofit/>
          </a:bodyPr>
          <a:lstStyle>
            <a:lvl1pPr lvl="0">
              <a:spcBef>
                <a:spcPts val="0"/>
              </a:spcBef>
              <a:spcAft>
                <a:spcPts val="0"/>
              </a:spcAft>
              <a:buClr>
                <a:srgbClr val="FFB06E"/>
              </a:buClr>
              <a:buSzPts val="5000"/>
              <a:buNone/>
              <a:defRPr sz="5000">
                <a:solidFill>
                  <a:schemeClr val="accent1"/>
                </a:solidFill>
              </a:defRPr>
            </a:lvl1pPr>
            <a:lvl2pPr lvl="1" algn="ctr">
              <a:spcBef>
                <a:spcPts val="0"/>
              </a:spcBef>
              <a:spcAft>
                <a:spcPts val="0"/>
              </a:spcAft>
              <a:buClr>
                <a:srgbClr val="FFB06E"/>
              </a:buClr>
              <a:buSzPts val="5200"/>
              <a:buNone/>
              <a:defRPr sz="5200">
                <a:solidFill>
                  <a:srgbClr val="FFB06E"/>
                </a:solidFill>
              </a:defRPr>
            </a:lvl2pPr>
            <a:lvl3pPr lvl="2" algn="ctr">
              <a:spcBef>
                <a:spcPts val="0"/>
              </a:spcBef>
              <a:spcAft>
                <a:spcPts val="0"/>
              </a:spcAft>
              <a:buClr>
                <a:srgbClr val="FFB06E"/>
              </a:buClr>
              <a:buSzPts val="5200"/>
              <a:buNone/>
              <a:defRPr sz="5200">
                <a:solidFill>
                  <a:srgbClr val="FFB06E"/>
                </a:solidFill>
              </a:defRPr>
            </a:lvl3pPr>
            <a:lvl4pPr lvl="3" algn="ctr">
              <a:spcBef>
                <a:spcPts val="0"/>
              </a:spcBef>
              <a:spcAft>
                <a:spcPts val="0"/>
              </a:spcAft>
              <a:buClr>
                <a:srgbClr val="FFB06E"/>
              </a:buClr>
              <a:buSzPts val="5200"/>
              <a:buNone/>
              <a:defRPr sz="5200">
                <a:solidFill>
                  <a:srgbClr val="FFB06E"/>
                </a:solidFill>
              </a:defRPr>
            </a:lvl4pPr>
            <a:lvl5pPr lvl="4" algn="ctr">
              <a:spcBef>
                <a:spcPts val="0"/>
              </a:spcBef>
              <a:spcAft>
                <a:spcPts val="0"/>
              </a:spcAft>
              <a:buClr>
                <a:srgbClr val="FFB06E"/>
              </a:buClr>
              <a:buSzPts val="5200"/>
              <a:buNone/>
              <a:defRPr sz="5200">
                <a:solidFill>
                  <a:srgbClr val="FFB06E"/>
                </a:solidFill>
              </a:defRPr>
            </a:lvl5pPr>
            <a:lvl6pPr lvl="5" algn="ctr">
              <a:spcBef>
                <a:spcPts val="0"/>
              </a:spcBef>
              <a:spcAft>
                <a:spcPts val="0"/>
              </a:spcAft>
              <a:buClr>
                <a:srgbClr val="FFB06E"/>
              </a:buClr>
              <a:buSzPts val="5200"/>
              <a:buNone/>
              <a:defRPr sz="5200">
                <a:solidFill>
                  <a:srgbClr val="FFB06E"/>
                </a:solidFill>
              </a:defRPr>
            </a:lvl6pPr>
            <a:lvl7pPr lvl="6" algn="ctr">
              <a:spcBef>
                <a:spcPts val="0"/>
              </a:spcBef>
              <a:spcAft>
                <a:spcPts val="0"/>
              </a:spcAft>
              <a:buClr>
                <a:srgbClr val="FFB06E"/>
              </a:buClr>
              <a:buSzPts val="5200"/>
              <a:buNone/>
              <a:defRPr sz="5200">
                <a:solidFill>
                  <a:srgbClr val="FFB06E"/>
                </a:solidFill>
              </a:defRPr>
            </a:lvl7pPr>
            <a:lvl8pPr lvl="7" algn="ctr">
              <a:spcBef>
                <a:spcPts val="0"/>
              </a:spcBef>
              <a:spcAft>
                <a:spcPts val="0"/>
              </a:spcAft>
              <a:buClr>
                <a:srgbClr val="FFB06E"/>
              </a:buClr>
              <a:buSzPts val="5200"/>
              <a:buNone/>
              <a:defRPr sz="5200">
                <a:solidFill>
                  <a:srgbClr val="FFB06E"/>
                </a:solidFill>
              </a:defRPr>
            </a:lvl8pPr>
            <a:lvl9pPr lvl="8" algn="ctr">
              <a:spcBef>
                <a:spcPts val="0"/>
              </a:spcBef>
              <a:spcAft>
                <a:spcPts val="0"/>
              </a:spcAft>
              <a:buClr>
                <a:srgbClr val="FFB06E"/>
              </a:buClr>
              <a:buSzPts val="5200"/>
              <a:buNone/>
              <a:defRPr sz="5200">
                <a:solidFill>
                  <a:srgbClr val="FFB06E"/>
                </a:solidFill>
              </a:defRPr>
            </a:lvl9pPr>
          </a:lstStyle>
          <a:p>
            <a:endParaRPr/>
          </a:p>
        </p:txBody>
      </p:sp>
      <p:sp>
        <p:nvSpPr>
          <p:cNvPr id="10" name="Google Shape;10;p2"/>
          <p:cNvSpPr txBox="1">
            <a:spLocks noGrp="1"/>
          </p:cNvSpPr>
          <p:nvPr>
            <p:ph type="subTitle" idx="1"/>
          </p:nvPr>
        </p:nvSpPr>
        <p:spPr>
          <a:xfrm>
            <a:off x="720000" y="3062013"/>
            <a:ext cx="2476200" cy="829500"/>
          </a:xfrm>
          <a:prstGeom prst="rect">
            <a:avLst/>
          </a:prstGeom>
        </p:spPr>
        <p:txBody>
          <a:bodyPr spcFirstLastPara="1" wrap="square" lIns="91404" tIns="91404" rIns="91404" bIns="91404" anchor="t" anchorCtr="0">
            <a:noAutofit/>
          </a:bodyPr>
          <a:lstStyle>
            <a:lvl1pPr lvl="0">
              <a:lnSpc>
                <a:spcPct val="100000"/>
              </a:lnSpc>
              <a:spcBef>
                <a:spcPts val="0"/>
              </a:spcBef>
              <a:spcAft>
                <a:spcPts val="0"/>
              </a:spcAft>
              <a:buSzPts val="2000"/>
              <a:buFont typeface="Roboto"/>
              <a:buNone/>
              <a:defRPr sz="1800">
                <a:latin typeface="Roboto"/>
                <a:ea typeface="Roboto"/>
                <a:cs typeface="Roboto"/>
                <a:sym typeface="Robot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 Title and six columns">
  <p:cSld name="CUSTOM_2">
    <p:spTree>
      <p:nvGrpSpPr>
        <p:cNvPr id="1" name="Shape 98"/>
        <p:cNvGrpSpPr/>
        <p:nvPr/>
      </p:nvGrpSpPr>
      <p:grpSpPr>
        <a:xfrm>
          <a:off x="0" y="0"/>
          <a:ext cx="0" cy="0"/>
          <a:chOff x="0" y="0"/>
          <a:chExt cx="0" cy="0"/>
        </a:xfrm>
      </p:grpSpPr>
      <p:sp>
        <p:nvSpPr>
          <p:cNvPr id="99" name="Google Shape;99;p19"/>
          <p:cNvSpPr txBox="1">
            <a:spLocks noGrp="1"/>
          </p:cNvSpPr>
          <p:nvPr>
            <p:ph type="subTitle" idx="1"/>
          </p:nvPr>
        </p:nvSpPr>
        <p:spPr>
          <a:xfrm>
            <a:off x="719951" y="2247250"/>
            <a:ext cx="2212200" cy="5505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a:latin typeface="Roboto"/>
                <a:ea typeface="Roboto"/>
                <a:cs typeface="Roboto"/>
                <a:sym typeface="Roboto"/>
              </a:defRPr>
            </a:lvl1pPr>
            <a:lvl2pPr lvl="1" algn="ctr" rtl="0">
              <a:lnSpc>
                <a:spcPct val="100000"/>
              </a:lnSpc>
              <a:spcBef>
                <a:spcPts val="1600"/>
              </a:spcBef>
              <a:spcAft>
                <a:spcPts val="0"/>
              </a:spcAft>
              <a:buNone/>
              <a:defRPr>
                <a:latin typeface="Roboto"/>
                <a:ea typeface="Roboto"/>
                <a:cs typeface="Roboto"/>
                <a:sym typeface="Roboto"/>
              </a:defRPr>
            </a:lvl2pPr>
            <a:lvl3pPr lvl="2" algn="ctr" rtl="0">
              <a:lnSpc>
                <a:spcPct val="100000"/>
              </a:lnSpc>
              <a:spcBef>
                <a:spcPts val="1600"/>
              </a:spcBef>
              <a:spcAft>
                <a:spcPts val="0"/>
              </a:spcAft>
              <a:buNone/>
              <a:defRPr>
                <a:latin typeface="Roboto"/>
                <a:ea typeface="Roboto"/>
                <a:cs typeface="Roboto"/>
                <a:sym typeface="Roboto"/>
              </a:defRPr>
            </a:lvl3pPr>
            <a:lvl4pPr lvl="3" algn="ctr" rtl="0">
              <a:lnSpc>
                <a:spcPct val="100000"/>
              </a:lnSpc>
              <a:spcBef>
                <a:spcPts val="1600"/>
              </a:spcBef>
              <a:spcAft>
                <a:spcPts val="0"/>
              </a:spcAft>
              <a:buNone/>
              <a:defRPr>
                <a:latin typeface="Roboto"/>
                <a:ea typeface="Roboto"/>
                <a:cs typeface="Roboto"/>
                <a:sym typeface="Roboto"/>
              </a:defRPr>
            </a:lvl4pPr>
            <a:lvl5pPr lvl="4" algn="ctr" rtl="0">
              <a:lnSpc>
                <a:spcPct val="100000"/>
              </a:lnSpc>
              <a:spcBef>
                <a:spcPts val="1600"/>
              </a:spcBef>
              <a:spcAft>
                <a:spcPts val="0"/>
              </a:spcAft>
              <a:buNone/>
              <a:defRPr>
                <a:latin typeface="Roboto"/>
                <a:ea typeface="Roboto"/>
                <a:cs typeface="Roboto"/>
                <a:sym typeface="Roboto"/>
              </a:defRPr>
            </a:lvl5pPr>
            <a:lvl6pPr lvl="5" algn="ctr" rtl="0">
              <a:lnSpc>
                <a:spcPct val="100000"/>
              </a:lnSpc>
              <a:spcBef>
                <a:spcPts val="1600"/>
              </a:spcBef>
              <a:spcAft>
                <a:spcPts val="0"/>
              </a:spcAft>
              <a:buNone/>
              <a:defRPr>
                <a:latin typeface="Roboto"/>
                <a:ea typeface="Roboto"/>
                <a:cs typeface="Roboto"/>
                <a:sym typeface="Roboto"/>
              </a:defRPr>
            </a:lvl6pPr>
            <a:lvl7pPr lvl="6" algn="ctr" rtl="0">
              <a:lnSpc>
                <a:spcPct val="100000"/>
              </a:lnSpc>
              <a:spcBef>
                <a:spcPts val="1600"/>
              </a:spcBef>
              <a:spcAft>
                <a:spcPts val="0"/>
              </a:spcAft>
              <a:buNone/>
              <a:defRPr>
                <a:latin typeface="Roboto"/>
                <a:ea typeface="Roboto"/>
                <a:cs typeface="Roboto"/>
                <a:sym typeface="Roboto"/>
              </a:defRPr>
            </a:lvl7pPr>
            <a:lvl8pPr lvl="7" algn="ctr" rtl="0">
              <a:lnSpc>
                <a:spcPct val="100000"/>
              </a:lnSpc>
              <a:spcBef>
                <a:spcPts val="1600"/>
              </a:spcBef>
              <a:spcAft>
                <a:spcPts val="0"/>
              </a:spcAft>
              <a:buNone/>
              <a:defRPr>
                <a:latin typeface="Roboto"/>
                <a:ea typeface="Roboto"/>
                <a:cs typeface="Roboto"/>
                <a:sym typeface="Roboto"/>
              </a:defRPr>
            </a:lvl8pPr>
            <a:lvl9pPr lvl="8" algn="ctr" rtl="0">
              <a:lnSpc>
                <a:spcPct val="100000"/>
              </a:lnSpc>
              <a:spcBef>
                <a:spcPts val="1600"/>
              </a:spcBef>
              <a:spcAft>
                <a:spcPts val="1600"/>
              </a:spcAft>
              <a:buNone/>
              <a:defRPr>
                <a:latin typeface="Roboto"/>
                <a:ea typeface="Roboto"/>
                <a:cs typeface="Roboto"/>
                <a:sym typeface="Roboto"/>
              </a:defRPr>
            </a:lvl9pPr>
          </a:lstStyle>
          <a:p>
            <a:endParaRPr/>
          </a:p>
        </p:txBody>
      </p:sp>
      <p:sp>
        <p:nvSpPr>
          <p:cNvPr id="100" name="Google Shape;100;p19"/>
          <p:cNvSpPr txBox="1">
            <a:spLocks noGrp="1"/>
          </p:cNvSpPr>
          <p:nvPr>
            <p:ph type="subTitle" idx="2"/>
          </p:nvPr>
        </p:nvSpPr>
        <p:spPr>
          <a:xfrm>
            <a:off x="886451" y="1952600"/>
            <a:ext cx="1875000" cy="3390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sz="1800" b="1">
                <a:latin typeface="Montserrat"/>
                <a:ea typeface="Montserrat"/>
                <a:cs typeface="Montserrat"/>
                <a:sym typeface="Montserrat"/>
              </a:defRPr>
            </a:lvl1pPr>
            <a:lvl2pPr lvl="1" algn="ctr" rtl="0">
              <a:lnSpc>
                <a:spcPct val="100000"/>
              </a:lnSpc>
              <a:spcBef>
                <a:spcPts val="1600"/>
              </a:spcBef>
              <a:spcAft>
                <a:spcPts val="0"/>
              </a:spcAft>
              <a:buNone/>
              <a:defRPr sz="1800">
                <a:latin typeface="Montserrat"/>
                <a:ea typeface="Montserrat"/>
                <a:cs typeface="Montserrat"/>
                <a:sym typeface="Montserrat"/>
              </a:defRPr>
            </a:lvl2pPr>
            <a:lvl3pPr lvl="2" algn="ctr" rtl="0">
              <a:lnSpc>
                <a:spcPct val="100000"/>
              </a:lnSpc>
              <a:spcBef>
                <a:spcPts val="1600"/>
              </a:spcBef>
              <a:spcAft>
                <a:spcPts val="0"/>
              </a:spcAft>
              <a:buNone/>
              <a:defRPr sz="1800">
                <a:latin typeface="Montserrat"/>
                <a:ea typeface="Montserrat"/>
                <a:cs typeface="Montserrat"/>
                <a:sym typeface="Montserrat"/>
              </a:defRPr>
            </a:lvl3pPr>
            <a:lvl4pPr lvl="3" algn="ctr" rtl="0">
              <a:lnSpc>
                <a:spcPct val="100000"/>
              </a:lnSpc>
              <a:spcBef>
                <a:spcPts val="1600"/>
              </a:spcBef>
              <a:spcAft>
                <a:spcPts val="0"/>
              </a:spcAft>
              <a:buNone/>
              <a:defRPr sz="1800">
                <a:latin typeface="Montserrat"/>
                <a:ea typeface="Montserrat"/>
                <a:cs typeface="Montserrat"/>
                <a:sym typeface="Montserrat"/>
              </a:defRPr>
            </a:lvl4pPr>
            <a:lvl5pPr lvl="4" algn="ctr" rtl="0">
              <a:lnSpc>
                <a:spcPct val="100000"/>
              </a:lnSpc>
              <a:spcBef>
                <a:spcPts val="1600"/>
              </a:spcBef>
              <a:spcAft>
                <a:spcPts val="0"/>
              </a:spcAft>
              <a:buNone/>
              <a:defRPr sz="1800">
                <a:latin typeface="Montserrat"/>
                <a:ea typeface="Montserrat"/>
                <a:cs typeface="Montserrat"/>
                <a:sym typeface="Montserrat"/>
              </a:defRPr>
            </a:lvl5pPr>
            <a:lvl6pPr lvl="5" algn="ctr" rtl="0">
              <a:lnSpc>
                <a:spcPct val="100000"/>
              </a:lnSpc>
              <a:spcBef>
                <a:spcPts val="1600"/>
              </a:spcBef>
              <a:spcAft>
                <a:spcPts val="0"/>
              </a:spcAft>
              <a:buNone/>
              <a:defRPr sz="1800">
                <a:latin typeface="Montserrat"/>
                <a:ea typeface="Montserrat"/>
                <a:cs typeface="Montserrat"/>
                <a:sym typeface="Montserrat"/>
              </a:defRPr>
            </a:lvl6pPr>
            <a:lvl7pPr lvl="6" algn="ctr" rtl="0">
              <a:lnSpc>
                <a:spcPct val="100000"/>
              </a:lnSpc>
              <a:spcBef>
                <a:spcPts val="1600"/>
              </a:spcBef>
              <a:spcAft>
                <a:spcPts val="0"/>
              </a:spcAft>
              <a:buNone/>
              <a:defRPr sz="1800">
                <a:latin typeface="Montserrat"/>
                <a:ea typeface="Montserrat"/>
                <a:cs typeface="Montserrat"/>
                <a:sym typeface="Montserrat"/>
              </a:defRPr>
            </a:lvl7pPr>
            <a:lvl8pPr lvl="7" algn="ctr" rtl="0">
              <a:lnSpc>
                <a:spcPct val="100000"/>
              </a:lnSpc>
              <a:spcBef>
                <a:spcPts val="1600"/>
              </a:spcBef>
              <a:spcAft>
                <a:spcPts val="0"/>
              </a:spcAft>
              <a:buNone/>
              <a:defRPr sz="1800">
                <a:latin typeface="Montserrat"/>
                <a:ea typeface="Montserrat"/>
                <a:cs typeface="Montserrat"/>
                <a:sym typeface="Montserrat"/>
              </a:defRPr>
            </a:lvl8pPr>
            <a:lvl9pPr lvl="8" algn="ctr" rtl="0">
              <a:lnSpc>
                <a:spcPct val="100000"/>
              </a:lnSpc>
              <a:spcBef>
                <a:spcPts val="1600"/>
              </a:spcBef>
              <a:spcAft>
                <a:spcPts val="1600"/>
              </a:spcAft>
              <a:buNone/>
              <a:defRPr sz="1800">
                <a:latin typeface="Montserrat"/>
                <a:ea typeface="Montserrat"/>
                <a:cs typeface="Montserrat"/>
                <a:sym typeface="Montserrat"/>
              </a:defRPr>
            </a:lvl9pPr>
          </a:lstStyle>
          <a:p>
            <a:endParaRPr/>
          </a:p>
        </p:txBody>
      </p:sp>
      <p:sp>
        <p:nvSpPr>
          <p:cNvPr id="101" name="Google Shape;101;p19"/>
          <p:cNvSpPr txBox="1">
            <a:spLocks noGrp="1"/>
          </p:cNvSpPr>
          <p:nvPr>
            <p:ph type="subTitle" idx="3"/>
          </p:nvPr>
        </p:nvSpPr>
        <p:spPr>
          <a:xfrm>
            <a:off x="3465825" y="2247250"/>
            <a:ext cx="2212200" cy="5505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a:latin typeface="Roboto"/>
                <a:ea typeface="Roboto"/>
                <a:cs typeface="Roboto"/>
                <a:sym typeface="Roboto"/>
              </a:defRPr>
            </a:lvl1pPr>
            <a:lvl2pPr lvl="1" algn="ctr" rtl="0">
              <a:lnSpc>
                <a:spcPct val="100000"/>
              </a:lnSpc>
              <a:spcBef>
                <a:spcPts val="1600"/>
              </a:spcBef>
              <a:spcAft>
                <a:spcPts val="0"/>
              </a:spcAft>
              <a:buNone/>
              <a:defRPr>
                <a:latin typeface="Roboto"/>
                <a:ea typeface="Roboto"/>
                <a:cs typeface="Roboto"/>
                <a:sym typeface="Roboto"/>
              </a:defRPr>
            </a:lvl2pPr>
            <a:lvl3pPr lvl="2" algn="ctr" rtl="0">
              <a:lnSpc>
                <a:spcPct val="100000"/>
              </a:lnSpc>
              <a:spcBef>
                <a:spcPts val="1600"/>
              </a:spcBef>
              <a:spcAft>
                <a:spcPts val="0"/>
              </a:spcAft>
              <a:buNone/>
              <a:defRPr>
                <a:latin typeface="Roboto"/>
                <a:ea typeface="Roboto"/>
                <a:cs typeface="Roboto"/>
                <a:sym typeface="Roboto"/>
              </a:defRPr>
            </a:lvl3pPr>
            <a:lvl4pPr lvl="3" algn="ctr" rtl="0">
              <a:lnSpc>
                <a:spcPct val="100000"/>
              </a:lnSpc>
              <a:spcBef>
                <a:spcPts val="1600"/>
              </a:spcBef>
              <a:spcAft>
                <a:spcPts val="0"/>
              </a:spcAft>
              <a:buNone/>
              <a:defRPr>
                <a:latin typeface="Roboto"/>
                <a:ea typeface="Roboto"/>
                <a:cs typeface="Roboto"/>
                <a:sym typeface="Roboto"/>
              </a:defRPr>
            </a:lvl4pPr>
            <a:lvl5pPr lvl="4" algn="ctr" rtl="0">
              <a:lnSpc>
                <a:spcPct val="100000"/>
              </a:lnSpc>
              <a:spcBef>
                <a:spcPts val="1600"/>
              </a:spcBef>
              <a:spcAft>
                <a:spcPts val="0"/>
              </a:spcAft>
              <a:buNone/>
              <a:defRPr>
                <a:latin typeface="Roboto"/>
                <a:ea typeface="Roboto"/>
                <a:cs typeface="Roboto"/>
                <a:sym typeface="Roboto"/>
              </a:defRPr>
            </a:lvl5pPr>
            <a:lvl6pPr lvl="5" algn="ctr" rtl="0">
              <a:lnSpc>
                <a:spcPct val="100000"/>
              </a:lnSpc>
              <a:spcBef>
                <a:spcPts val="1600"/>
              </a:spcBef>
              <a:spcAft>
                <a:spcPts val="0"/>
              </a:spcAft>
              <a:buNone/>
              <a:defRPr>
                <a:latin typeface="Roboto"/>
                <a:ea typeface="Roboto"/>
                <a:cs typeface="Roboto"/>
                <a:sym typeface="Roboto"/>
              </a:defRPr>
            </a:lvl6pPr>
            <a:lvl7pPr lvl="6" algn="ctr" rtl="0">
              <a:lnSpc>
                <a:spcPct val="100000"/>
              </a:lnSpc>
              <a:spcBef>
                <a:spcPts val="1600"/>
              </a:spcBef>
              <a:spcAft>
                <a:spcPts val="0"/>
              </a:spcAft>
              <a:buNone/>
              <a:defRPr>
                <a:latin typeface="Roboto"/>
                <a:ea typeface="Roboto"/>
                <a:cs typeface="Roboto"/>
                <a:sym typeface="Roboto"/>
              </a:defRPr>
            </a:lvl7pPr>
            <a:lvl8pPr lvl="7" algn="ctr" rtl="0">
              <a:lnSpc>
                <a:spcPct val="100000"/>
              </a:lnSpc>
              <a:spcBef>
                <a:spcPts val="1600"/>
              </a:spcBef>
              <a:spcAft>
                <a:spcPts val="0"/>
              </a:spcAft>
              <a:buNone/>
              <a:defRPr>
                <a:latin typeface="Roboto"/>
                <a:ea typeface="Roboto"/>
                <a:cs typeface="Roboto"/>
                <a:sym typeface="Roboto"/>
              </a:defRPr>
            </a:lvl8pPr>
            <a:lvl9pPr lvl="8" algn="ctr" rtl="0">
              <a:lnSpc>
                <a:spcPct val="100000"/>
              </a:lnSpc>
              <a:spcBef>
                <a:spcPts val="1600"/>
              </a:spcBef>
              <a:spcAft>
                <a:spcPts val="1600"/>
              </a:spcAft>
              <a:buNone/>
              <a:defRPr>
                <a:latin typeface="Roboto"/>
                <a:ea typeface="Roboto"/>
                <a:cs typeface="Roboto"/>
                <a:sym typeface="Roboto"/>
              </a:defRPr>
            </a:lvl9pPr>
          </a:lstStyle>
          <a:p>
            <a:endParaRPr/>
          </a:p>
        </p:txBody>
      </p:sp>
      <p:sp>
        <p:nvSpPr>
          <p:cNvPr id="102" name="Google Shape;102;p19"/>
          <p:cNvSpPr txBox="1">
            <a:spLocks noGrp="1"/>
          </p:cNvSpPr>
          <p:nvPr>
            <p:ph type="subTitle" idx="4"/>
          </p:nvPr>
        </p:nvSpPr>
        <p:spPr>
          <a:xfrm>
            <a:off x="3632351" y="1952600"/>
            <a:ext cx="1875000" cy="3390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sz="1800" b="1">
                <a:latin typeface="Montserrat"/>
                <a:ea typeface="Montserrat"/>
                <a:cs typeface="Montserrat"/>
                <a:sym typeface="Montserrat"/>
              </a:defRPr>
            </a:lvl1pPr>
            <a:lvl2pPr lvl="1" algn="ctr" rtl="0">
              <a:lnSpc>
                <a:spcPct val="100000"/>
              </a:lnSpc>
              <a:spcBef>
                <a:spcPts val="1600"/>
              </a:spcBef>
              <a:spcAft>
                <a:spcPts val="0"/>
              </a:spcAft>
              <a:buNone/>
              <a:defRPr sz="1800">
                <a:latin typeface="Montserrat"/>
                <a:ea typeface="Montserrat"/>
                <a:cs typeface="Montserrat"/>
                <a:sym typeface="Montserrat"/>
              </a:defRPr>
            </a:lvl2pPr>
            <a:lvl3pPr lvl="2" algn="ctr" rtl="0">
              <a:lnSpc>
                <a:spcPct val="100000"/>
              </a:lnSpc>
              <a:spcBef>
                <a:spcPts val="1600"/>
              </a:spcBef>
              <a:spcAft>
                <a:spcPts val="0"/>
              </a:spcAft>
              <a:buNone/>
              <a:defRPr sz="1800">
                <a:latin typeface="Montserrat"/>
                <a:ea typeface="Montserrat"/>
                <a:cs typeface="Montserrat"/>
                <a:sym typeface="Montserrat"/>
              </a:defRPr>
            </a:lvl3pPr>
            <a:lvl4pPr lvl="3" algn="ctr" rtl="0">
              <a:lnSpc>
                <a:spcPct val="100000"/>
              </a:lnSpc>
              <a:spcBef>
                <a:spcPts val="1600"/>
              </a:spcBef>
              <a:spcAft>
                <a:spcPts val="0"/>
              </a:spcAft>
              <a:buNone/>
              <a:defRPr sz="1800">
                <a:latin typeface="Montserrat"/>
                <a:ea typeface="Montserrat"/>
                <a:cs typeface="Montserrat"/>
                <a:sym typeface="Montserrat"/>
              </a:defRPr>
            </a:lvl4pPr>
            <a:lvl5pPr lvl="4" algn="ctr" rtl="0">
              <a:lnSpc>
                <a:spcPct val="100000"/>
              </a:lnSpc>
              <a:spcBef>
                <a:spcPts val="1600"/>
              </a:spcBef>
              <a:spcAft>
                <a:spcPts val="0"/>
              </a:spcAft>
              <a:buNone/>
              <a:defRPr sz="1800">
                <a:latin typeface="Montserrat"/>
                <a:ea typeface="Montserrat"/>
                <a:cs typeface="Montserrat"/>
                <a:sym typeface="Montserrat"/>
              </a:defRPr>
            </a:lvl5pPr>
            <a:lvl6pPr lvl="5" algn="ctr" rtl="0">
              <a:lnSpc>
                <a:spcPct val="100000"/>
              </a:lnSpc>
              <a:spcBef>
                <a:spcPts val="1600"/>
              </a:spcBef>
              <a:spcAft>
                <a:spcPts val="0"/>
              </a:spcAft>
              <a:buNone/>
              <a:defRPr sz="1800">
                <a:latin typeface="Montserrat"/>
                <a:ea typeface="Montserrat"/>
                <a:cs typeface="Montserrat"/>
                <a:sym typeface="Montserrat"/>
              </a:defRPr>
            </a:lvl6pPr>
            <a:lvl7pPr lvl="6" algn="ctr" rtl="0">
              <a:lnSpc>
                <a:spcPct val="100000"/>
              </a:lnSpc>
              <a:spcBef>
                <a:spcPts val="1600"/>
              </a:spcBef>
              <a:spcAft>
                <a:spcPts val="0"/>
              </a:spcAft>
              <a:buNone/>
              <a:defRPr sz="1800">
                <a:latin typeface="Montserrat"/>
                <a:ea typeface="Montserrat"/>
                <a:cs typeface="Montserrat"/>
                <a:sym typeface="Montserrat"/>
              </a:defRPr>
            </a:lvl7pPr>
            <a:lvl8pPr lvl="7" algn="ctr" rtl="0">
              <a:lnSpc>
                <a:spcPct val="100000"/>
              </a:lnSpc>
              <a:spcBef>
                <a:spcPts val="1600"/>
              </a:spcBef>
              <a:spcAft>
                <a:spcPts val="0"/>
              </a:spcAft>
              <a:buNone/>
              <a:defRPr sz="1800">
                <a:latin typeface="Montserrat"/>
                <a:ea typeface="Montserrat"/>
                <a:cs typeface="Montserrat"/>
                <a:sym typeface="Montserrat"/>
              </a:defRPr>
            </a:lvl8pPr>
            <a:lvl9pPr lvl="8" algn="ctr" rtl="0">
              <a:lnSpc>
                <a:spcPct val="100000"/>
              </a:lnSpc>
              <a:spcBef>
                <a:spcPts val="1600"/>
              </a:spcBef>
              <a:spcAft>
                <a:spcPts val="1600"/>
              </a:spcAft>
              <a:buNone/>
              <a:defRPr sz="1800">
                <a:latin typeface="Montserrat"/>
                <a:ea typeface="Montserrat"/>
                <a:cs typeface="Montserrat"/>
                <a:sym typeface="Montserrat"/>
              </a:defRPr>
            </a:lvl9pPr>
          </a:lstStyle>
          <a:p>
            <a:endParaRPr/>
          </a:p>
        </p:txBody>
      </p:sp>
      <p:sp>
        <p:nvSpPr>
          <p:cNvPr id="103" name="Google Shape;103;p19"/>
          <p:cNvSpPr txBox="1">
            <a:spLocks noGrp="1"/>
          </p:cNvSpPr>
          <p:nvPr>
            <p:ph type="subTitle" idx="5"/>
          </p:nvPr>
        </p:nvSpPr>
        <p:spPr>
          <a:xfrm>
            <a:off x="6211900" y="2247250"/>
            <a:ext cx="2212200" cy="5505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a:latin typeface="Roboto"/>
                <a:ea typeface="Roboto"/>
                <a:cs typeface="Roboto"/>
                <a:sym typeface="Roboto"/>
              </a:defRPr>
            </a:lvl1pPr>
            <a:lvl2pPr lvl="1" algn="ctr" rtl="0">
              <a:lnSpc>
                <a:spcPct val="100000"/>
              </a:lnSpc>
              <a:spcBef>
                <a:spcPts val="1600"/>
              </a:spcBef>
              <a:spcAft>
                <a:spcPts val="0"/>
              </a:spcAft>
              <a:buNone/>
              <a:defRPr>
                <a:latin typeface="Roboto"/>
                <a:ea typeface="Roboto"/>
                <a:cs typeface="Roboto"/>
                <a:sym typeface="Roboto"/>
              </a:defRPr>
            </a:lvl2pPr>
            <a:lvl3pPr lvl="2" algn="ctr" rtl="0">
              <a:lnSpc>
                <a:spcPct val="100000"/>
              </a:lnSpc>
              <a:spcBef>
                <a:spcPts val="1600"/>
              </a:spcBef>
              <a:spcAft>
                <a:spcPts val="0"/>
              </a:spcAft>
              <a:buNone/>
              <a:defRPr>
                <a:latin typeface="Roboto"/>
                <a:ea typeface="Roboto"/>
                <a:cs typeface="Roboto"/>
                <a:sym typeface="Roboto"/>
              </a:defRPr>
            </a:lvl3pPr>
            <a:lvl4pPr lvl="3" algn="ctr" rtl="0">
              <a:lnSpc>
                <a:spcPct val="100000"/>
              </a:lnSpc>
              <a:spcBef>
                <a:spcPts val="1600"/>
              </a:spcBef>
              <a:spcAft>
                <a:spcPts val="0"/>
              </a:spcAft>
              <a:buNone/>
              <a:defRPr>
                <a:latin typeface="Roboto"/>
                <a:ea typeface="Roboto"/>
                <a:cs typeface="Roboto"/>
                <a:sym typeface="Roboto"/>
              </a:defRPr>
            </a:lvl4pPr>
            <a:lvl5pPr lvl="4" algn="ctr" rtl="0">
              <a:lnSpc>
                <a:spcPct val="100000"/>
              </a:lnSpc>
              <a:spcBef>
                <a:spcPts val="1600"/>
              </a:spcBef>
              <a:spcAft>
                <a:spcPts val="0"/>
              </a:spcAft>
              <a:buNone/>
              <a:defRPr>
                <a:latin typeface="Roboto"/>
                <a:ea typeface="Roboto"/>
                <a:cs typeface="Roboto"/>
                <a:sym typeface="Roboto"/>
              </a:defRPr>
            </a:lvl5pPr>
            <a:lvl6pPr lvl="5" algn="ctr" rtl="0">
              <a:lnSpc>
                <a:spcPct val="100000"/>
              </a:lnSpc>
              <a:spcBef>
                <a:spcPts val="1600"/>
              </a:spcBef>
              <a:spcAft>
                <a:spcPts val="0"/>
              </a:spcAft>
              <a:buNone/>
              <a:defRPr>
                <a:latin typeface="Roboto"/>
                <a:ea typeface="Roboto"/>
                <a:cs typeface="Roboto"/>
                <a:sym typeface="Roboto"/>
              </a:defRPr>
            </a:lvl6pPr>
            <a:lvl7pPr lvl="6" algn="ctr" rtl="0">
              <a:lnSpc>
                <a:spcPct val="100000"/>
              </a:lnSpc>
              <a:spcBef>
                <a:spcPts val="1600"/>
              </a:spcBef>
              <a:spcAft>
                <a:spcPts val="0"/>
              </a:spcAft>
              <a:buNone/>
              <a:defRPr>
                <a:latin typeface="Roboto"/>
                <a:ea typeface="Roboto"/>
                <a:cs typeface="Roboto"/>
                <a:sym typeface="Roboto"/>
              </a:defRPr>
            </a:lvl7pPr>
            <a:lvl8pPr lvl="7" algn="ctr" rtl="0">
              <a:lnSpc>
                <a:spcPct val="100000"/>
              </a:lnSpc>
              <a:spcBef>
                <a:spcPts val="1600"/>
              </a:spcBef>
              <a:spcAft>
                <a:spcPts val="0"/>
              </a:spcAft>
              <a:buNone/>
              <a:defRPr>
                <a:latin typeface="Roboto"/>
                <a:ea typeface="Roboto"/>
                <a:cs typeface="Roboto"/>
                <a:sym typeface="Roboto"/>
              </a:defRPr>
            </a:lvl8pPr>
            <a:lvl9pPr lvl="8" algn="ctr" rtl="0">
              <a:lnSpc>
                <a:spcPct val="100000"/>
              </a:lnSpc>
              <a:spcBef>
                <a:spcPts val="1600"/>
              </a:spcBef>
              <a:spcAft>
                <a:spcPts val="1600"/>
              </a:spcAft>
              <a:buNone/>
              <a:defRPr>
                <a:latin typeface="Roboto"/>
                <a:ea typeface="Roboto"/>
                <a:cs typeface="Roboto"/>
                <a:sym typeface="Roboto"/>
              </a:defRPr>
            </a:lvl9pPr>
          </a:lstStyle>
          <a:p>
            <a:endParaRPr/>
          </a:p>
        </p:txBody>
      </p:sp>
      <p:sp>
        <p:nvSpPr>
          <p:cNvPr id="104" name="Google Shape;104;p19"/>
          <p:cNvSpPr txBox="1">
            <a:spLocks noGrp="1"/>
          </p:cNvSpPr>
          <p:nvPr>
            <p:ph type="subTitle" idx="6"/>
          </p:nvPr>
        </p:nvSpPr>
        <p:spPr>
          <a:xfrm>
            <a:off x="6375113" y="1955825"/>
            <a:ext cx="1875000" cy="3390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sz="1800" b="1">
                <a:latin typeface="Montserrat"/>
                <a:ea typeface="Montserrat"/>
                <a:cs typeface="Montserrat"/>
                <a:sym typeface="Montserrat"/>
              </a:defRPr>
            </a:lvl1pPr>
            <a:lvl2pPr lvl="1" algn="ctr" rtl="0">
              <a:lnSpc>
                <a:spcPct val="100000"/>
              </a:lnSpc>
              <a:spcBef>
                <a:spcPts val="1600"/>
              </a:spcBef>
              <a:spcAft>
                <a:spcPts val="0"/>
              </a:spcAft>
              <a:buNone/>
              <a:defRPr sz="1800">
                <a:latin typeface="Montserrat"/>
                <a:ea typeface="Montserrat"/>
                <a:cs typeface="Montserrat"/>
                <a:sym typeface="Montserrat"/>
              </a:defRPr>
            </a:lvl2pPr>
            <a:lvl3pPr lvl="2" algn="ctr" rtl="0">
              <a:lnSpc>
                <a:spcPct val="100000"/>
              </a:lnSpc>
              <a:spcBef>
                <a:spcPts val="1600"/>
              </a:spcBef>
              <a:spcAft>
                <a:spcPts val="0"/>
              </a:spcAft>
              <a:buNone/>
              <a:defRPr sz="1800">
                <a:latin typeface="Montserrat"/>
                <a:ea typeface="Montserrat"/>
                <a:cs typeface="Montserrat"/>
                <a:sym typeface="Montserrat"/>
              </a:defRPr>
            </a:lvl3pPr>
            <a:lvl4pPr lvl="3" algn="ctr" rtl="0">
              <a:lnSpc>
                <a:spcPct val="100000"/>
              </a:lnSpc>
              <a:spcBef>
                <a:spcPts val="1600"/>
              </a:spcBef>
              <a:spcAft>
                <a:spcPts val="0"/>
              </a:spcAft>
              <a:buNone/>
              <a:defRPr sz="1800">
                <a:latin typeface="Montserrat"/>
                <a:ea typeface="Montserrat"/>
                <a:cs typeface="Montserrat"/>
                <a:sym typeface="Montserrat"/>
              </a:defRPr>
            </a:lvl4pPr>
            <a:lvl5pPr lvl="4" algn="ctr" rtl="0">
              <a:lnSpc>
                <a:spcPct val="100000"/>
              </a:lnSpc>
              <a:spcBef>
                <a:spcPts val="1600"/>
              </a:spcBef>
              <a:spcAft>
                <a:spcPts val="0"/>
              </a:spcAft>
              <a:buNone/>
              <a:defRPr sz="1800">
                <a:latin typeface="Montserrat"/>
                <a:ea typeface="Montserrat"/>
                <a:cs typeface="Montserrat"/>
                <a:sym typeface="Montserrat"/>
              </a:defRPr>
            </a:lvl5pPr>
            <a:lvl6pPr lvl="5" algn="ctr" rtl="0">
              <a:lnSpc>
                <a:spcPct val="100000"/>
              </a:lnSpc>
              <a:spcBef>
                <a:spcPts val="1600"/>
              </a:spcBef>
              <a:spcAft>
                <a:spcPts val="0"/>
              </a:spcAft>
              <a:buNone/>
              <a:defRPr sz="1800">
                <a:latin typeface="Montserrat"/>
                <a:ea typeface="Montserrat"/>
                <a:cs typeface="Montserrat"/>
                <a:sym typeface="Montserrat"/>
              </a:defRPr>
            </a:lvl6pPr>
            <a:lvl7pPr lvl="6" algn="ctr" rtl="0">
              <a:lnSpc>
                <a:spcPct val="100000"/>
              </a:lnSpc>
              <a:spcBef>
                <a:spcPts val="1600"/>
              </a:spcBef>
              <a:spcAft>
                <a:spcPts val="0"/>
              </a:spcAft>
              <a:buNone/>
              <a:defRPr sz="1800">
                <a:latin typeface="Montserrat"/>
                <a:ea typeface="Montserrat"/>
                <a:cs typeface="Montserrat"/>
                <a:sym typeface="Montserrat"/>
              </a:defRPr>
            </a:lvl7pPr>
            <a:lvl8pPr lvl="7" algn="ctr" rtl="0">
              <a:lnSpc>
                <a:spcPct val="100000"/>
              </a:lnSpc>
              <a:spcBef>
                <a:spcPts val="1600"/>
              </a:spcBef>
              <a:spcAft>
                <a:spcPts val="0"/>
              </a:spcAft>
              <a:buNone/>
              <a:defRPr sz="1800">
                <a:latin typeface="Montserrat"/>
                <a:ea typeface="Montserrat"/>
                <a:cs typeface="Montserrat"/>
                <a:sym typeface="Montserrat"/>
              </a:defRPr>
            </a:lvl8pPr>
            <a:lvl9pPr lvl="8" algn="ctr" rtl="0">
              <a:lnSpc>
                <a:spcPct val="100000"/>
              </a:lnSpc>
              <a:spcBef>
                <a:spcPts val="1600"/>
              </a:spcBef>
              <a:spcAft>
                <a:spcPts val="1600"/>
              </a:spcAft>
              <a:buNone/>
              <a:defRPr sz="1800">
                <a:latin typeface="Montserrat"/>
                <a:ea typeface="Montserrat"/>
                <a:cs typeface="Montserrat"/>
                <a:sym typeface="Montserrat"/>
              </a:defRPr>
            </a:lvl9pPr>
          </a:lstStyle>
          <a:p>
            <a:endParaRPr/>
          </a:p>
        </p:txBody>
      </p:sp>
      <p:sp>
        <p:nvSpPr>
          <p:cNvPr id="105" name="Google Shape;105;p19"/>
          <p:cNvSpPr txBox="1">
            <a:spLocks noGrp="1"/>
          </p:cNvSpPr>
          <p:nvPr>
            <p:ph type="subTitle" idx="7"/>
          </p:nvPr>
        </p:nvSpPr>
        <p:spPr>
          <a:xfrm>
            <a:off x="720000" y="4053000"/>
            <a:ext cx="2212200" cy="5505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a:latin typeface="Roboto"/>
                <a:ea typeface="Roboto"/>
                <a:cs typeface="Roboto"/>
                <a:sym typeface="Roboto"/>
              </a:defRPr>
            </a:lvl1pPr>
            <a:lvl2pPr lvl="1" algn="ctr" rtl="0">
              <a:lnSpc>
                <a:spcPct val="100000"/>
              </a:lnSpc>
              <a:spcBef>
                <a:spcPts val="1600"/>
              </a:spcBef>
              <a:spcAft>
                <a:spcPts val="0"/>
              </a:spcAft>
              <a:buNone/>
              <a:defRPr>
                <a:latin typeface="Roboto"/>
                <a:ea typeface="Roboto"/>
                <a:cs typeface="Roboto"/>
                <a:sym typeface="Roboto"/>
              </a:defRPr>
            </a:lvl2pPr>
            <a:lvl3pPr lvl="2" algn="ctr" rtl="0">
              <a:lnSpc>
                <a:spcPct val="100000"/>
              </a:lnSpc>
              <a:spcBef>
                <a:spcPts val="1600"/>
              </a:spcBef>
              <a:spcAft>
                <a:spcPts val="0"/>
              </a:spcAft>
              <a:buNone/>
              <a:defRPr>
                <a:latin typeface="Roboto"/>
                <a:ea typeface="Roboto"/>
                <a:cs typeface="Roboto"/>
                <a:sym typeface="Roboto"/>
              </a:defRPr>
            </a:lvl3pPr>
            <a:lvl4pPr lvl="3" algn="ctr" rtl="0">
              <a:lnSpc>
                <a:spcPct val="100000"/>
              </a:lnSpc>
              <a:spcBef>
                <a:spcPts val="1600"/>
              </a:spcBef>
              <a:spcAft>
                <a:spcPts val="0"/>
              </a:spcAft>
              <a:buNone/>
              <a:defRPr>
                <a:latin typeface="Roboto"/>
                <a:ea typeface="Roboto"/>
                <a:cs typeface="Roboto"/>
                <a:sym typeface="Roboto"/>
              </a:defRPr>
            </a:lvl4pPr>
            <a:lvl5pPr lvl="4" algn="ctr" rtl="0">
              <a:lnSpc>
                <a:spcPct val="100000"/>
              </a:lnSpc>
              <a:spcBef>
                <a:spcPts val="1600"/>
              </a:spcBef>
              <a:spcAft>
                <a:spcPts val="0"/>
              </a:spcAft>
              <a:buNone/>
              <a:defRPr>
                <a:latin typeface="Roboto"/>
                <a:ea typeface="Roboto"/>
                <a:cs typeface="Roboto"/>
                <a:sym typeface="Roboto"/>
              </a:defRPr>
            </a:lvl5pPr>
            <a:lvl6pPr lvl="5" algn="ctr" rtl="0">
              <a:lnSpc>
                <a:spcPct val="100000"/>
              </a:lnSpc>
              <a:spcBef>
                <a:spcPts val="1600"/>
              </a:spcBef>
              <a:spcAft>
                <a:spcPts val="0"/>
              </a:spcAft>
              <a:buNone/>
              <a:defRPr>
                <a:latin typeface="Roboto"/>
                <a:ea typeface="Roboto"/>
                <a:cs typeface="Roboto"/>
                <a:sym typeface="Roboto"/>
              </a:defRPr>
            </a:lvl6pPr>
            <a:lvl7pPr lvl="6" algn="ctr" rtl="0">
              <a:lnSpc>
                <a:spcPct val="100000"/>
              </a:lnSpc>
              <a:spcBef>
                <a:spcPts val="1600"/>
              </a:spcBef>
              <a:spcAft>
                <a:spcPts val="0"/>
              </a:spcAft>
              <a:buNone/>
              <a:defRPr>
                <a:latin typeface="Roboto"/>
                <a:ea typeface="Roboto"/>
                <a:cs typeface="Roboto"/>
                <a:sym typeface="Roboto"/>
              </a:defRPr>
            </a:lvl7pPr>
            <a:lvl8pPr lvl="7" algn="ctr" rtl="0">
              <a:lnSpc>
                <a:spcPct val="100000"/>
              </a:lnSpc>
              <a:spcBef>
                <a:spcPts val="1600"/>
              </a:spcBef>
              <a:spcAft>
                <a:spcPts val="0"/>
              </a:spcAft>
              <a:buNone/>
              <a:defRPr>
                <a:latin typeface="Roboto"/>
                <a:ea typeface="Roboto"/>
                <a:cs typeface="Roboto"/>
                <a:sym typeface="Roboto"/>
              </a:defRPr>
            </a:lvl8pPr>
            <a:lvl9pPr lvl="8" algn="ctr" rtl="0">
              <a:lnSpc>
                <a:spcPct val="100000"/>
              </a:lnSpc>
              <a:spcBef>
                <a:spcPts val="1600"/>
              </a:spcBef>
              <a:spcAft>
                <a:spcPts val="1600"/>
              </a:spcAft>
              <a:buNone/>
              <a:defRPr>
                <a:latin typeface="Roboto"/>
                <a:ea typeface="Roboto"/>
                <a:cs typeface="Roboto"/>
                <a:sym typeface="Roboto"/>
              </a:defRPr>
            </a:lvl9pPr>
          </a:lstStyle>
          <a:p>
            <a:endParaRPr/>
          </a:p>
        </p:txBody>
      </p:sp>
      <p:sp>
        <p:nvSpPr>
          <p:cNvPr id="106" name="Google Shape;106;p19"/>
          <p:cNvSpPr txBox="1">
            <a:spLocks noGrp="1"/>
          </p:cNvSpPr>
          <p:nvPr>
            <p:ph type="subTitle" idx="8"/>
          </p:nvPr>
        </p:nvSpPr>
        <p:spPr>
          <a:xfrm>
            <a:off x="886451" y="3758350"/>
            <a:ext cx="1875000" cy="3390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sz="1800" b="1">
                <a:latin typeface="Montserrat"/>
                <a:ea typeface="Montserrat"/>
                <a:cs typeface="Montserrat"/>
                <a:sym typeface="Montserrat"/>
              </a:defRPr>
            </a:lvl1pPr>
            <a:lvl2pPr lvl="1" algn="ctr" rtl="0">
              <a:lnSpc>
                <a:spcPct val="100000"/>
              </a:lnSpc>
              <a:spcBef>
                <a:spcPts val="1600"/>
              </a:spcBef>
              <a:spcAft>
                <a:spcPts val="0"/>
              </a:spcAft>
              <a:buNone/>
              <a:defRPr sz="1800">
                <a:latin typeface="Montserrat"/>
                <a:ea typeface="Montserrat"/>
                <a:cs typeface="Montserrat"/>
                <a:sym typeface="Montserrat"/>
              </a:defRPr>
            </a:lvl2pPr>
            <a:lvl3pPr lvl="2" algn="ctr" rtl="0">
              <a:lnSpc>
                <a:spcPct val="100000"/>
              </a:lnSpc>
              <a:spcBef>
                <a:spcPts val="1600"/>
              </a:spcBef>
              <a:spcAft>
                <a:spcPts val="0"/>
              </a:spcAft>
              <a:buNone/>
              <a:defRPr sz="1800">
                <a:latin typeface="Montserrat"/>
                <a:ea typeface="Montserrat"/>
                <a:cs typeface="Montserrat"/>
                <a:sym typeface="Montserrat"/>
              </a:defRPr>
            </a:lvl3pPr>
            <a:lvl4pPr lvl="3" algn="ctr" rtl="0">
              <a:lnSpc>
                <a:spcPct val="100000"/>
              </a:lnSpc>
              <a:spcBef>
                <a:spcPts val="1600"/>
              </a:spcBef>
              <a:spcAft>
                <a:spcPts val="0"/>
              </a:spcAft>
              <a:buNone/>
              <a:defRPr sz="1800">
                <a:latin typeface="Montserrat"/>
                <a:ea typeface="Montserrat"/>
                <a:cs typeface="Montserrat"/>
                <a:sym typeface="Montserrat"/>
              </a:defRPr>
            </a:lvl4pPr>
            <a:lvl5pPr lvl="4" algn="ctr" rtl="0">
              <a:lnSpc>
                <a:spcPct val="100000"/>
              </a:lnSpc>
              <a:spcBef>
                <a:spcPts val="1600"/>
              </a:spcBef>
              <a:spcAft>
                <a:spcPts val="0"/>
              </a:spcAft>
              <a:buNone/>
              <a:defRPr sz="1800">
                <a:latin typeface="Montserrat"/>
                <a:ea typeface="Montserrat"/>
                <a:cs typeface="Montserrat"/>
                <a:sym typeface="Montserrat"/>
              </a:defRPr>
            </a:lvl5pPr>
            <a:lvl6pPr lvl="5" algn="ctr" rtl="0">
              <a:lnSpc>
                <a:spcPct val="100000"/>
              </a:lnSpc>
              <a:spcBef>
                <a:spcPts val="1600"/>
              </a:spcBef>
              <a:spcAft>
                <a:spcPts val="0"/>
              </a:spcAft>
              <a:buNone/>
              <a:defRPr sz="1800">
                <a:latin typeface="Montserrat"/>
                <a:ea typeface="Montserrat"/>
                <a:cs typeface="Montserrat"/>
                <a:sym typeface="Montserrat"/>
              </a:defRPr>
            </a:lvl6pPr>
            <a:lvl7pPr lvl="6" algn="ctr" rtl="0">
              <a:lnSpc>
                <a:spcPct val="100000"/>
              </a:lnSpc>
              <a:spcBef>
                <a:spcPts val="1600"/>
              </a:spcBef>
              <a:spcAft>
                <a:spcPts val="0"/>
              </a:spcAft>
              <a:buNone/>
              <a:defRPr sz="1800">
                <a:latin typeface="Montserrat"/>
                <a:ea typeface="Montserrat"/>
                <a:cs typeface="Montserrat"/>
                <a:sym typeface="Montserrat"/>
              </a:defRPr>
            </a:lvl7pPr>
            <a:lvl8pPr lvl="7" algn="ctr" rtl="0">
              <a:lnSpc>
                <a:spcPct val="100000"/>
              </a:lnSpc>
              <a:spcBef>
                <a:spcPts val="1600"/>
              </a:spcBef>
              <a:spcAft>
                <a:spcPts val="0"/>
              </a:spcAft>
              <a:buNone/>
              <a:defRPr sz="1800">
                <a:latin typeface="Montserrat"/>
                <a:ea typeface="Montserrat"/>
                <a:cs typeface="Montserrat"/>
                <a:sym typeface="Montserrat"/>
              </a:defRPr>
            </a:lvl8pPr>
            <a:lvl9pPr lvl="8" algn="ctr" rtl="0">
              <a:lnSpc>
                <a:spcPct val="100000"/>
              </a:lnSpc>
              <a:spcBef>
                <a:spcPts val="1600"/>
              </a:spcBef>
              <a:spcAft>
                <a:spcPts val="1600"/>
              </a:spcAft>
              <a:buNone/>
              <a:defRPr sz="1800">
                <a:latin typeface="Montserrat"/>
                <a:ea typeface="Montserrat"/>
                <a:cs typeface="Montserrat"/>
                <a:sym typeface="Montserrat"/>
              </a:defRPr>
            </a:lvl9pPr>
          </a:lstStyle>
          <a:p>
            <a:endParaRPr/>
          </a:p>
        </p:txBody>
      </p:sp>
      <p:sp>
        <p:nvSpPr>
          <p:cNvPr id="107" name="Google Shape;107;p19"/>
          <p:cNvSpPr txBox="1">
            <a:spLocks noGrp="1"/>
          </p:cNvSpPr>
          <p:nvPr>
            <p:ph type="subTitle" idx="9"/>
          </p:nvPr>
        </p:nvSpPr>
        <p:spPr>
          <a:xfrm>
            <a:off x="3465975" y="4053000"/>
            <a:ext cx="2212200" cy="5505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a:latin typeface="Roboto"/>
                <a:ea typeface="Roboto"/>
                <a:cs typeface="Roboto"/>
                <a:sym typeface="Roboto"/>
              </a:defRPr>
            </a:lvl1pPr>
            <a:lvl2pPr lvl="1" algn="ctr" rtl="0">
              <a:lnSpc>
                <a:spcPct val="100000"/>
              </a:lnSpc>
              <a:spcBef>
                <a:spcPts val="1600"/>
              </a:spcBef>
              <a:spcAft>
                <a:spcPts val="0"/>
              </a:spcAft>
              <a:buNone/>
              <a:defRPr>
                <a:latin typeface="Roboto"/>
                <a:ea typeface="Roboto"/>
                <a:cs typeface="Roboto"/>
                <a:sym typeface="Roboto"/>
              </a:defRPr>
            </a:lvl2pPr>
            <a:lvl3pPr lvl="2" algn="ctr" rtl="0">
              <a:lnSpc>
                <a:spcPct val="100000"/>
              </a:lnSpc>
              <a:spcBef>
                <a:spcPts val="1600"/>
              </a:spcBef>
              <a:spcAft>
                <a:spcPts val="0"/>
              </a:spcAft>
              <a:buNone/>
              <a:defRPr>
                <a:latin typeface="Roboto"/>
                <a:ea typeface="Roboto"/>
                <a:cs typeface="Roboto"/>
                <a:sym typeface="Roboto"/>
              </a:defRPr>
            </a:lvl3pPr>
            <a:lvl4pPr lvl="3" algn="ctr" rtl="0">
              <a:lnSpc>
                <a:spcPct val="100000"/>
              </a:lnSpc>
              <a:spcBef>
                <a:spcPts val="1600"/>
              </a:spcBef>
              <a:spcAft>
                <a:spcPts val="0"/>
              </a:spcAft>
              <a:buNone/>
              <a:defRPr>
                <a:latin typeface="Roboto"/>
                <a:ea typeface="Roboto"/>
                <a:cs typeface="Roboto"/>
                <a:sym typeface="Roboto"/>
              </a:defRPr>
            </a:lvl4pPr>
            <a:lvl5pPr lvl="4" algn="ctr" rtl="0">
              <a:lnSpc>
                <a:spcPct val="100000"/>
              </a:lnSpc>
              <a:spcBef>
                <a:spcPts val="1600"/>
              </a:spcBef>
              <a:spcAft>
                <a:spcPts val="0"/>
              </a:spcAft>
              <a:buNone/>
              <a:defRPr>
                <a:latin typeface="Roboto"/>
                <a:ea typeface="Roboto"/>
                <a:cs typeface="Roboto"/>
                <a:sym typeface="Roboto"/>
              </a:defRPr>
            </a:lvl5pPr>
            <a:lvl6pPr lvl="5" algn="ctr" rtl="0">
              <a:lnSpc>
                <a:spcPct val="100000"/>
              </a:lnSpc>
              <a:spcBef>
                <a:spcPts val="1600"/>
              </a:spcBef>
              <a:spcAft>
                <a:spcPts val="0"/>
              </a:spcAft>
              <a:buNone/>
              <a:defRPr>
                <a:latin typeface="Roboto"/>
                <a:ea typeface="Roboto"/>
                <a:cs typeface="Roboto"/>
                <a:sym typeface="Roboto"/>
              </a:defRPr>
            </a:lvl6pPr>
            <a:lvl7pPr lvl="6" algn="ctr" rtl="0">
              <a:lnSpc>
                <a:spcPct val="100000"/>
              </a:lnSpc>
              <a:spcBef>
                <a:spcPts val="1600"/>
              </a:spcBef>
              <a:spcAft>
                <a:spcPts val="0"/>
              </a:spcAft>
              <a:buNone/>
              <a:defRPr>
                <a:latin typeface="Roboto"/>
                <a:ea typeface="Roboto"/>
                <a:cs typeface="Roboto"/>
                <a:sym typeface="Roboto"/>
              </a:defRPr>
            </a:lvl7pPr>
            <a:lvl8pPr lvl="7" algn="ctr" rtl="0">
              <a:lnSpc>
                <a:spcPct val="100000"/>
              </a:lnSpc>
              <a:spcBef>
                <a:spcPts val="1600"/>
              </a:spcBef>
              <a:spcAft>
                <a:spcPts val="0"/>
              </a:spcAft>
              <a:buNone/>
              <a:defRPr>
                <a:latin typeface="Roboto"/>
                <a:ea typeface="Roboto"/>
                <a:cs typeface="Roboto"/>
                <a:sym typeface="Roboto"/>
              </a:defRPr>
            </a:lvl8pPr>
            <a:lvl9pPr lvl="8" algn="ctr" rtl="0">
              <a:lnSpc>
                <a:spcPct val="100000"/>
              </a:lnSpc>
              <a:spcBef>
                <a:spcPts val="1600"/>
              </a:spcBef>
              <a:spcAft>
                <a:spcPts val="1600"/>
              </a:spcAft>
              <a:buNone/>
              <a:defRPr>
                <a:latin typeface="Roboto"/>
                <a:ea typeface="Roboto"/>
                <a:cs typeface="Roboto"/>
                <a:sym typeface="Roboto"/>
              </a:defRPr>
            </a:lvl9pPr>
          </a:lstStyle>
          <a:p>
            <a:endParaRPr/>
          </a:p>
        </p:txBody>
      </p:sp>
      <p:sp>
        <p:nvSpPr>
          <p:cNvPr id="108" name="Google Shape;108;p19"/>
          <p:cNvSpPr txBox="1">
            <a:spLocks noGrp="1"/>
          </p:cNvSpPr>
          <p:nvPr>
            <p:ph type="subTitle" idx="13"/>
          </p:nvPr>
        </p:nvSpPr>
        <p:spPr>
          <a:xfrm>
            <a:off x="3632351" y="3758350"/>
            <a:ext cx="1875000" cy="3390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sz="1800" b="1">
                <a:latin typeface="Montserrat"/>
                <a:ea typeface="Montserrat"/>
                <a:cs typeface="Montserrat"/>
                <a:sym typeface="Montserrat"/>
              </a:defRPr>
            </a:lvl1pPr>
            <a:lvl2pPr lvl="1" algn="ctr" rtl="0">
              <a:lnSpc>
                <a:spcPct val="100000"/>
              </a:lnSpc>
              <a:spcBef>
                <a:spcPts val="1600"/>
              </a:spcBef>
              <a:spcAft>
                <a:spcPts val="0"/>
              </a:spcAft>
              <a:buNone/>
              <a:defRPr sz="1800">
                <a:latin typeface="Montserrat"/>
                <a:ea typeface="Montserrat"/>
                <a:cs typeface="Montserrat"/>
                <a:sym typeface="Montserrat"/>
              </a:defRPr>
            </a:lvl2pPr>
            <a:lvl3pPr lvl="2" algn="ctr" rtl="0">
              <a:lnSpc>
                <a:spcPct val="100000"/>
              </a:lnSpc>
              <a:spcBef>
                <a:spcPts val="1600"/>
              </a:spcBef>
              <a:spcAft>
                <a:spcPts val="0"/>
              </a:spcAft>
              <a:buNone/>
              <a:defRPr sz="1800">
                <a:latin typeface="Montserrat"/>
                <a:ea typeface="Montserrat"/>
                <a:cs typeface="Montserrat"/>
                <a:sym typeface="Montserrat"/>
              </a:defRPr>
            </a:lvl3pPr>
            <a:lvl4pPr lvl="3" algn="ctr" rtl="0">
              <a:lnSpc>
                <a:spcPct val="100000"/>
              </a:lnSpc>
              <a:spcBef>
                <a:spcPts val="1600"/>
              </a:spcBef>
              <a:spcAft>
                <a:spcPts val="0"/>
              </a:spcAft>
              <a:buNone/>
              <a:defRPr sz="1800">
                <a:latin typeface="Montserrat"/>
                <a:ea typeface="Montserrat"/>
                <a:cs typeface="Montserrat"/>
                <a:sym typeface="Montserrat"/>
              </a:defRPr>
            </a:lvl4pPr>
            <a:lvl5pPr lvl="4" algn="ctr" rtl="0">
              <a:lnSpc>
                <a:spcPct val="100000"/>
              </a:lnSpc>
              <a:spcBef>
                <a:spcPts val="1600"/>
              </a:spcBef>
              <a:spcAft>
                <a:spcPts val="0"/>
              </a:spcAft>
              <a:buNone/>
              <a:defRPr sz="1800">
                <a:latin typeface="Montserrat"/>
                <a:ea typeface="Montserrat"/>
                <a:cs typeface="Montserrat"/>
                <a:sym typeface="Montserrat"/>
              </a:defRPr>
            </a:lvl5pPr>
            <a:lvl6pPr lvl="5" algn="ctr" rtl="0">
              <a:lnSpc>
                <a:spcPct val="100000"/>
              </a:lnSpc>
              <a:spcBef>
                <a:spcPts val="1600"/>
              </a:spcBef>
              <a:spcAft>
                <a:spcPts val="0"/>
              </a:spcAft>
              <a:buNone/>
              <a:defRPr sz="1800">
                <a:latin typeface="Montserrat"/>
                <a:ea typeface="Montserrat"/>
                <a:cs typeface="Montserrat"/>
                <a:sym typeface="Montserrat"/>
              </a:defRPr>
            </a:lvl6pPr>
            <a:lvl7pPr lvl="6" algn="ctr" rtl="0">
              <a:lnSpc>
                <a:spcPct val="100000"/>
              </a:lnSpc>
              <a:spcBef>
                <a:spcPts val="1600"/>
              </a:spcBef>
              <a:spcAft>
                <a:spcPts val="0"/>
              </a:spcAft>
              <a:buNone/>
              <a:defRPr sz="1800">
                <a:latin typeface="Montserrat"/>
                <a:ea typeface="Montserrat"/>
                <a:cs typeface="Montserrat"/>
                <a:sym typeface="Montserrat"/>
              </a:defRPr>
            </a:lvl7pPr>
            <a:lvl8pPr lvl="7" algn="ctr" rtl="0">
              <a:lnSpc>
                <a:spcPct val="100000"/>
              </a:lnSpc>
              <a:spcBef>
                <a:spcPts val="1600"/>
              </a:spcBef>
              <a:spcAft>
                <a:spcPts val="0"/>
              </a:spcAft>
              <a:buNone/>
              <a:defRPr sz="1800">
                <a:latin typeface="Montserrat"/>
                <a:ea typeface="Montserrat"/>
                <a:cs typeface="Montserrat"/>
                <a:sym typeface="Montserrat"/>
              </a:defRPr>
            </a:lvl8pPr>
            <a:lvl9pPr lvl="8" algn="ctr" rtl="0">
              <a:lnSpc>
                <a:spcPct val="100000"/>
              </a:lnSpc>
              <a:spcBef>
                <a:spcPts val="1600"/>
              </a:spcBef>
              <a:spcAft>
                <a:spcPts val="1600"/>
              </a:spcAft>
              <a:buNone/>
              <a:defRPr sz="1800">
                <a:latin typeface="Montserrat"/>
                <a:ea typeface="Montserrat"/>
                <a:cs typeface="Montserrat"/>
                <a:sym typeface="Montserrat"/>
              </a:defRPr>
            </a:lvl9pPr>
          </a:lstStyle>
          <a:p>
            <a:endParaRPr/>
          </a:p>
        </p:txBody>
      </p:sp>
      <p:sp>
        <p:nvSpPr>
          <p:cNvPr id="109" name="Google Shape;109;p19"/>
          <p:cNvSpPr txBox="1">
            <a:spLocks noGrp="1"/>
          </p:cNvSpPr>
          <p:nvPr>
            <p:ph type="subTitle" idx="14"/>
          </p:nvPr>
        </p:nvSpPr>
        <p:spPr>
          <a:xfrm>
            <a:off x="6202251" y="4053000"/>
            <a:ext cx="2212200" cy="5505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a:latin typeface="Roboto"/>
                <a:ea typeface="Roboto"/>
                <a:cs typeface="Roboto"/>
                <a:sym typeface="Roboto"/>
              </a:defRPr>
            </a:lvl1pPr>
            <a:lvl2pPr lvl="1" algn="ctr" rtl="0">
              <a:lnSpc>
                <a:spcPct val="100000"/>
              </a:lnSpc>
              <a:spcBef>
                <a:spcPts val="1600"/>
              </a:spcBef>
              <a:spcAft>
                <a:spcPts val="0"/>
              </a:spcAft>
              <a:buNone/>
              <a:defRPr>
                <a:latin typeface="Roboto"/>
                <a:ea typeface="Roboto"/>
                <a:cs typeface="Roboto"/>
                <a:sym typeface="Roboto"/>
              </a:defRPr>
            </a:lvl2pPr>
            <a:lvl3pPr lvl="2" algn="ctr" rtl="0">
              <a:lnSpc>
                <a:spcPct val="100000"/>
              </a:lnSpc>
              <a:spcBef>
                <a:spcPts val="1600"/>
              </a:spcBef>
              <a:spcAft>
                <a:spcPts val="0"/>
              </a:spcAft>
              <a:buNone/>
              <a:defRPr>
                <a:latin typeface="Roboto"/>
                <a:ea typeface="Roboto"/>
                <a:cs typeface="Roboto"/>
                <a:sym typeface="Roboto"/>
              </a:defRPr>
            </a:lvl3pPr>
            <a:lvl4pPr lvl="3" algn="ctr" rtl="0">
              <a:lnSpc>
                <a:spcPct val="100000"/>
              </a:lnSpc>
              <a:spcBef>
                <a:spcPts val="1600"/>
              </a:spcBef>
              <a:spcAft>
                <a:spcPts val="0"/>
              </a:spcAft>
              <a:buNone/>
              <a:defRPr>
                <a:latin typeface="Roboto"/>
                <a:ea typeface="Roboto"/>
                <a:cs typeface="Roboto"/>
                <a:sym typeface="Roboto"/>
              </a:defRPr>
            </a:lvl4pPr>
            <a:lvl5pPr lvl="4" algn="ctr" rtl="0">
              <a:lnSpc>
                <a:spcPct val="100000"/>
              </a:lnSpc>
              <a:spcBef>
                <a:spcPts val="1600"/>
              </a:spcBef>
              <a:spcAft>
                <a:spcPts val="0"/>
              </a:spcAft>
              <a:buNone/>
              <a:defRPr>
                <a:latin typeface="Roboto"/>
                <a:ea typeface="Roboto"/>
                <a:cs typeface="Roboto"/>
                <a:sym typeface="Roboto"/>
              </a:defRPr>
            </a:lvl5pPr>
            <a:lvl6pPr lvl="5" algn="ctr" rtl="0">
              <a:lnSpc>
                <a:spcPct val="100000"/>
              </a:lnSpc>
              <a:spcBef>
                <a:spcPts val="1600"/>
              </a:spcBef>
              <a:spcAft>
                <a:spcPts val="0"/>
              </a:spcAft>
              <a:buNone/>
              <a:defRPr>
                <a:latin typeface="Roboto"/>
                <a:ea typeface="Roboto"/>
                <a:cs typeface="Roboto"/>
                <a:sym typeface="Roboto"/>
              </a:defRPr>
            </a:lvl6pPr>
            <a:lvl7pPr lvl="6" algn="ctr" rtl="0">
              <a:lnSpc>
                <a:spcPct val="100000"/>
              </a:lnSpc>
              <a:spcBef>
                <a:spcPts val="1600"/>
              </a:spcBef>
              <a:spcAft>
                <a:spcPts val="0"/>
              </a:spcAft>
              <a:buNone/>
              <a:defRPr>
                <a:latin typeface="Roboto"/>
                <a:ea typeface="Roboto"/>
                <a:cs typeface="Roboto"/>
                <a:sym typeface="Roboto"/>
              </a:defRPr>
            </a:lvl7pPr>
            <a:lvl8pPr lvl="7" algn="ctr" rtl="0">
              <a:lnSpc>
                <a:spcPct val="100000"/>
              </a:lnSpc>
              <a:spcBef>
                <a:spcPts val="1600"/>
              </a:spcBef>
              <a:spcAft>
                <a:spcPts val="0"/>
              </a:spcAft>
              <a:buNone/>
              <a:defRPr>
                <a:latin typeface="Roboto"/>
                <a:ea typeface="Roboto"/>
                <a:cs typeface="Roboto"/>
                <a:sym typeface="Roboto"/>
              </a:defRPr>
            </a:lvl8pPr>
            <a:lvl9pPr lvl="8" algn="ctr" rtl="0">
              <a:lnSpc>
                <a:spcPct val="100000"/>
              </a:lnSpc>
              <a:spcBef>
                <a:spcPts val="1600"/>
              </a:spcBef>
              <a:spcAft>
                <a:spcPts val="1600"/>
              </a:spcAft>
              <a:buNone/>
              <a:defRPr>
                <a:latin typeface="Roboto"/>
                <a:ea typeface="Roboto"/>
                <a:cs typeface="Roboto"/>
                <a:sym typeface="Roboto"/>
              </a:defRPr>
            </a:lvl9pPr>
          </a:lstStyle>
          <a:p>
            <a:endParaRPr/>
          </a:p>
        </p:txBody>
      </p:sp>
      <p:sp>
        <p:nvSpPr>
          <p:cNvPr id="110" name="Google Shape;110;p19"/>
          <p:cNvSpPr txBox="1">
            <a:spLocks noGrp="1"/>
          </p:cNvSpPr>
          <p:nvPr>
            <p:ph type="subTitle" idx="15"/>
          </p:nvPr>
        </p:nvSpPr>
        <p:spPr>
          <a:xfrm>
            <a:off x="6370851" y="3758350"/>
            <a:ext cx="1875000" cy="3390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sz="1800" b="1">
                <a:latin typeface="Montserrat"/>
                <a:ea typeface="Montserrat"/>
                <a:cs typeface="Montserrat"/>
                <a:sym typeface="Montserrat"/>
              </a:defRPr>
            </a:lvl1pPr>
            <a:lvl2pPr lvl="1" algn="ctr" rtl="0">
              <a:lnSpc>
                <a:spcPct val="100000"/>
              </a:lnSpc>
              <a:spcBef>
                <a:spcPts val="1600"/>
              </a:spcBef>
              <a:spcAft>
                <a:spcPts val="0"/>
              </a:spcAft>
              <a:buNone/>
              <a:defRPr sz="1800">
                <a:latin typeface="Montserrat"/>
                <a:ea typeface="Montserrat"/>
                <a:cs typeface="Montserrat"/>
                <a:sym typeface="Montserrat"/>
              </a:defRPr>
            </a:lvl2pPr>
            <a:lvl3pPr lvl="2" algn="ctr" rtl="0">
              <a:lnSpc>
                <a:spcPct val="100000"/>
              </a:lnSpc>
              <a:spcBef>
                <a:spcPts val="1600"/>
              </a:spcBef>
              <a:spcAft>
                <a:spcPts val="0"/>
              </a:spcAft>
              <a:buNone/>
              <a:defRPr sz="1800">
                <a:latin typeface="Montserrat"/>
                <a:ea typeface="Montserrat"/>
                <a:cs typeface="Montserrat"/>
                <a:sym typeface="Montserrat"/>
              </a:defRPr>
            </a:lvl3pPr>
            <a:lvl4pPr lvl="3" algn="ctr" rtl="0">
              <a:lnSpc>
                <a:spcPct val="100000"/>
              </a:lnSpc>
              <a:spcBef>
                <a:spcPts val="1600"/>
              </a:spcBef>
              <a:spcAft>
                <a:spcPts val="0"/>
              </a:spcAft>
              <a:buNone/>
              <a:defRPr sz="1800">
                <a:latin typeface="Montserrat"/>
                <a:ea typeface="Montserrat"/>
                <a:cs typeface="Montserrat"/>
                <a:sym typeface="Montserrat"/>
              </a:defRPr>
            </a:lvl4pPr>
            <a:lvl5pPr lvl="4" algn="ctr" rtl="0">
              <a:lnSpc>
                <a:spcPct val="100000"/>
              </a:lnSpc>
              <a:spcBef>
                <a:spcPts val="1600"/>
              </a:spcBef>
              <a:spcAft>
                <a:spcPts val="0"/>
              </a:spcAft>
              <a:buNone/>
              <a:defRPr sz="1800">
                <a:latin typeface="Montserrat"/>
                <a:ea typeface="Montserrat"/>
                <a:cs typeface="Montserrat"/>
                <a:sym typeface="Montserrat"/>
              </a:defRPr>
            </a:lvl5pPr>
            <a:lvl6pPr lvl="5" algn="ctr" rtl="0">
              <a:lnSpc>
                <a:spcPct val="100000"/>
              </a:lnSpc>
              <a:spcBef>
                <a:spcPts val="1600"/>
              </a:spcBef>
              <a:spcAft>
                <a:spcPts val="0"/>
              </a:spcAft>
              <a:buNone/>
              <a:defRPr sz="1800">
                <a:latin typeface="Montserrat"/>
                <a:ea typeface="Montserrat"/>
                <a:cs typeface="Montserrat"/>
                <a:sym typeface="Montserrat"/>
              </a:defRPr>
            </a:lvl6pPr>
            <a:lvl7pPr lvl="6" algn="ctr" rtl="0">
              <a:lnSpc>
                <a:spcPct val="100000"/>
              </a:lnSpc>
              <a:spcBef>
                <a:spcPts val="1600"/>
              </a:spcBef>
              <a:spcAft>
                <a:spcPts val="0"/>
              </a:spcAft>
              <a:buNone/>
              <a:defRPr sz="1800">
                <a:latin typeface="Montserrat"/>
                <a:ea typeface="Montserrat"/>
                <a:cs typeface="Montserrat"/>
                <a:sym typeface="Montserrat"/>
              </a:defRPr>
            </a:lvl7pPr>
            <a:lvl8pPr lvl="7" algn="ctr" rtl="0">
              <a:lnSpc>
                <a:spcPct val="100000"/>
              </a:lnSpc>
              <a:spcBef>
                <a:spcPts val="1600"/>
              </a:spcBef>
              <a:spcAft>
                <a:spcPts val="0"/>
              </a:spcAft>
              <a:buNone/>
              <a:defRPr sz="1800">
                <a:latin typeface="Montserrat"/>
                <a:ea typeface="Montserrat"/>
                <a:cs typeface="Montserrat"/>
                <a:sym typeface="Montserrat"/>
              </a:defRPr>
            </a:lvl8pPr>
            <a:lvl9pPr lvl="8" algn="ctr" rtl="0">
              <a:lnSpc>
                <a:spcPct val="100000"/>
              </a:lnSpc>
              <a:spcBef>
                <a:spcPts val="1600"/>
              </a:spcBef>
              <a:spcAft>
                <a:spcPts val="1600"/>
              </a:spcAft>
              <a:buNone/>
              <a:defRPr sz="1800">
                <a:latin typeface="Montserrat"/>
                <a:ea typeface="Montserrat"/>
                <a:cs typeface="Montserrat"/>
                <a:sym typeface="Montserrat"/>
              </a:defRPr>
            </a:lvl9pPr>
          </a:lstStyle>
          <a:p>
            <a:endParaRPr/>
          </a:p>
        </p:txBody>
      </p:sp>
      <p:sp>
        <p:nvSpPr>
          <p:cNvPr id="111" name="Google Shape;111;p19"/>
          <p:cNvSpPr txBox="1">
            <a:spLocks noGrp="1"/>
          </p:cNvSpPr>
          <p:nvPr>
            <p:ph type="title"/>
          </p:nvPr>
        </p:nvSpPr>
        <p:spPr>
          <a:xfrm>
            <a:off x="2761451" y="540000"/>
            <a:ext cx="3666600" cy="221400"/>
          </a:xfrm>
          <a:prstGeom prst="rect">
            <a:avLst/>
          </a:prstGeom>
        </p:spPr>
        <p:txBody>
          <a:bodyPr spcFirstLastPara="1" wrap="square" lIns="91404" tIns="91404" rIns="91404" bIns="91404" anchor="ctr" anchorCtr="0">
            <a:noAutofit/>
          </a:bodyPr>
          <a:lstStyle>
            <a:lvl1pPr lvl="0" algn="ctr" rtl="0">
              <a:spcBef>
                <a:spcPts val="0"/>
              </a:spcBef>
              <a:spcAft>
                <a:spcPts val="0"/>
              </a:spcAft>
              <a:buSzPts val="2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anks">
  <p:cSld name="CUSTOM_3">
    <p:spTree>
      <p:nvGrpSpPr>
        <p:cNvPr id="1" name="Shape 119"/>
        <p:cNvGrpSpPr/>
        <p:nvPr/>
      </p:nvGrpSpPr>
      <p:grpSpPr>
        <a:xfrm>
          <a:off x="0" y="0"/>
          <a:ext cx="0" cy="0"/>
          <a:chOff x="0" y="0"/>
          <a:chExt cx="0" cy="0"/>
        </a:xfrm>
      </p:grpSpPr>
      <p:sp>
        <p:nvSpPr>
          <p:cNvPr id="120" name="Google Shape;120;p21"/>
          <p:cNvSpPr txBox="1">
            <a:spLocks noGrp="1"/>
          </p:cNvSpPr>
          <p:nvPr>
            <p:ph type="ctrTitle"/>
          </p:nvPr>
        </p:nvSpPr>
        <p:spPr>
          <a:xfrm>
            <a:off x="956827" y="451175"/>
            <a:ext cx="3158100" cy="904200"/>
          </a:xfrm>
          <a:prstGeom prst="rect">
            <a:avLst/>
          </a:prstGeom>
        </p:spPr>
        <p:txBody>
          <a:bodyPr spcFirstLastPara="1" wrap="square" lIns="91404" tIns="91404" rIns="91404" bIns="91404" anchor="t" anchorCtr="0">
            <a:noAutofit/>
          </a:bodyPr>
          <a:lstStyle>
            <a:lvl1pPr lvl="0" rtl="0">
              <a:spcBef>
                <a:spcPts val="0"/>
              </a:spcBef>
              <a:spcAft>
                <a:spcPts val="0"/>
              </a:spcAft>
              <a:buSzPts val="5000"/>
              <a:buNone/>
              <a:defRPr sz="5000">
                <a:solidFill>
                  <a:srgbClr val="FFB06E"/>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21" name="Google Shape;121;p21"/>
          <p:cNvSpPr txBox="1">
            <a:spLocks noGrp="1"/>
          </p:cNvSpPr>
          <p:nvPr>
            <p:ph type="subTitle" idx="1"/>
          </p:nvPr>
        </p:nvSpPr>
        <p:spPr>
          <a:xfrm>
            <a:off x="956827" y="1389450"/>
            <a:ext cx="3291300" cy="1289700"/>
          </a:xfrm>
          <a:prstGeom prst="rect">
            <a:avLst/>
          </a:prstGeom>
        </p:spPr>
        <p:txBody>
          <a:bodyPr spcFirstLastPara="1" wrap="square" lIns="91404" tIns="91404" rIns="91404" bIns="91404" anchor="t" anchorCtr="0">
            <a:noAutofit/>
          </a:bodyPr>
          <a:lstStyle>
            <a:lvl1pPr lvl="0">
              <a:lnSpc>
                <a:spcPct val="100000"/>
              </a:lnSpc>
              <a:spcBef>
                <a:spcPts val="0"/>
              </a:spcBef>
              <a:spcAft>
                <a:spcPts val="0"/>
              </a:spcAft>
              <a:buNone/>
              <a:defRPr>
                <a:latin typeface="Roboto"/>
                <a:ea typeface="Roboto"/>
                <a:cs typeface="Roboto"/>
                <a:sym typeface="Roboto"/>
              </a:defRPr>
            </a:lvl1pPr>
            <a:lvl2pPr lvl="1">
              <a:lnSpc>
                <a:spcPct val="100000"/>
              </a:lnSpc>
              <a:spcBef>
                <a:spcPts val="1600"/>
              </a:spcBef>
              <a:spcAft>
                <a:spcPts val="0"/>
              </a:spcAft>
              <a:buNone/>
              <a:defRPr>
                <a:latin typeface="Roboto"/>
                <a:ea typeface="Roboto"/>
                <a:cs typeface="Roboto"/>
                <a:sym typeface="Roboto"/>
              </a:defRPr>
            </a:lvl2pPr>
            <a:lvl3pPr lvl="2">
              <a:lnSpc>
                <a:spcPct val="100000"/>
              </a:lnSpc>
              <a:spcBef>
                <a:spcPts val="1600"/>
              </a:spcBef>
              <a:spcAft>
                <a:spcPts val="0"/>
              </a:spcAft>
              <a:buNone/>
              <a:defRPr>
                <a:latin typeface="Roboto"/>
                <a:ea typeface="Roboto"/>
                <a:cs typeface="Roboto"/>
                <a:sym typeface="Roboto"/>
              </a:defRPr>
            </a:lvl3pPr>
            <a:lvl4pPr lvl="3">
              <a:lnSpc>
                <a:spcPct val="100000"/>
              </a:lnSpc>
              <a:spcBef>
                <a:spcPts val="1600"/>
              </a:spcBef>
              <a:spcAft>
                <a:spcPts val="0"/>
              </a:spcAft>
              <a:buNone/>
              <a:defRPr>
                <a:latin typeface="Roboto"/>
                <a:ea typeface="Roboto"/>
                <a:cs typeface="Roboto"/>
                <a:sym typeface="Roboto"/>
              </a:defRPr>
            </a:lvl4pPr>
            <a:lvl5pPr lvl="4">
              <a:lnSpc>
                <a:spcPct val="100000"/>
              </a:lnSpc>
              <a:spcBef>
                <a:spcPts val="1600"/>
              </a:spcBef>
              <a:spcAft>
                <a:spcPts val="0"/>
              </a:spcAft>
              <a:buNone/>
              <a:defRPr>
                <a:latin typeface="Roboto"/>
                <a:ea typeface="Roboto"/>
                <a:cs typeface="Roboto"/>
                <a:sym typeface="Roboto"/>
              </a:defRPr>
            </a:lvl5pPr>
            <a:lvl6pPr lvl="5">
              <a:lnSpc>
                <a:spcPct val="100000"/>
              </a:lnSpc>
              <a:spcBef>
                <a:spcPts val="1600"/>
              </a:spcBef>
              <a:spcAft>
                <a:spcPts val="0"/>
              </a:spcAft>
              <a:buNone/>
              <a:defRPr>
                <a:latin typeface="Roboto"/>
                <a:ea typeface="Roboto"/>
                <a:cs typeface="Roboto"/>
                <a:sym typeface="Roboto"/>
              </a:defRPr>
            </a:lvl6pPr>
            <a:lvl7pPr lvl="6">
              <a:lnSpc>
                <a:spcPct val="100000"/>
              </a:lnSpc>
              <a:spcBef>
                <a:spcPts val="1600"/>
              </a:spcBef>
              <a:spcAft>
                <a:spcPts val="0"/>
              </a:spcAft>
              <a:buNone/>
              <a:defRPr>
                <a:latin typeface="Roboto"/>
                <a:ea typeface="Roboto"/>
                <a:cs typeface="Roboto"/>
                <a:sym typeface="Roboto"/>
              </a:defRPr>
            </a:lvl7pPr>
            <a:lvl8pPr lvl="7">
              <a:lnSpc>
                <a:spcPct val="100000"/>
              </a:lnSpc>
              <a:spcBef>
                <a:spcPts val="1600"/>
              </a:spcBef>
              <a:spcAft>
                <a:spcPts val="0"/>
              </a:spcAft>
              <a:buNone/>
              <a:defRPr>
                <a:latin typeface="Roboto"/>
                <a:ea typeface="Roboto"/>
                <a:cs typeface="Roboto"/>
                <a:sym typeface="Roboto"/>
              </a:defRPr>
            </a:lvl8pPr>
            <a:lvl9pPr lvl="8">
              <a:lnSpc>
                <a:spcPct val="100000"/>
              </a:lnSpc>
              <a:spcBef>
                <a:spcPts val="1600"/>
              </a:spcBef>
              <a:spcAft>
                <a:spcPts val="1600"/>
              </a:spcAft>
              <a:buNone/>
              <a:defRPr>
                <a:latin typeface="Roboto"/>
                <a:ea typeface="Roboto"/>
                <a:cs typeface="Roboto"/>
                <a:sym typeface="Roboto"/>
              </a:defRPr>
            </a:lvl9pPr>
          </a:lstStyle>
          <a:p>
            <a:endParaRPr/>
          </a:p>
        </p:txBody>
      </p:sp>
      <p:sp>
        <p:nvSpPr>
          <p:cNvPr id="122" name="Google Shape;122;p21"/>
          <p:cNvSpPr txBox="1"/>
          <p:nvPr/>
        </p:nvSpPr>
        <p:spPr>
          <a:xfrm>
            <a:off x="956827" y="3453875"/>
            <a:ext cx="3431700" cy="683100"/>
          </a:xfrm>
          <a:prstGeom prst="rect">
            <a:avLst/>
          </a:prstGeom>
          <a:noFill/>
          <a:ln>
            <a:noFill/>
          </a:ln>
        </p:spPr>
        <p:txBody>
          <a:bodyPr spcFirstLastPara="1" wrap="square" lIns="91404" tIns="91404" rIns="91404" bIns="91404" anchor="ctr" anchorCtr="0">
            <a:noAutofit/>
          </a:bodyPr>
          <a:lstStyle/>
          <a:p>
            <a:pPr marL="0" lvl="0" indent="0" algn="l" rtl="0">
              <a:spcBef>
                <a:spcPts val="0"/>
              </a:spcBef>
              <a:spcAft>
                <a:spcPts val="0"/>
              </a:spcAft>
              <a:buNone/>
            </a:pPr>
            <a:r>
              <a:rPr lang="en" sz="1200">
                <a:solidFill>
                  <a:srgbClr val="666666"/>
                </a:solidFill>
                <a:latin typeface="Roboto"/>
                <a:ea typeface="Roboto"/>
                <a:cs typeface="Roboto"/>
                <a:sym typeface="Roboto"/>
              </a:rPr>
              <a:t>CREDITS: This presentation template was created by </a:t>
            </a:r>
            <a:r>
              <a:rPr lang="en" sz="1200" b="1" u="sng">
                <a:solidFill>
                  <a:srgbClr val="666666"/>
                </a:solid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200">
                <a:solidFill>
                  <a:srgbClr val="666666"/>
                </a:solidFill>
                <a:latin typeface="Roboto"/>
                <a:ea typeface="Roboto"/>
                <a:cs typeface="Roboto"/>
                <a:sym typeface="Roboto"/>
              </a:rPr>
              <a:t>, including icons by </a:t>
            </a:r>
            <a:r>
              <a:rPr lang="en" sz="1200" b="1" u="sng">
                <a:solidFill>
                  <a:srgbClr val="666666"/>
                </a:solid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200">
                <a:solidFill>
                  <a:srgbClr val="666666"/>
                </a:solidFill>
                <a:latin typeface="Roboto"/>
                <a:ea typeface="Roboto"/>
                <a:cs typeface="Roboto"/>
                <a:sym typeface="Roboto"/>
              </a:rPr>
              <a:t>, infographics &amp; images by </a:t>
            </a:r>
            <a:r>
              <a:rPr lang="en" sz="1200" b="1" u="sng">
                <a:solidFill>
                  <a:srgbClr val="666666"/>
                </a:solid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200" b="1">
              <a:solidFill>
                <a:srgbClr val="666666"/>
              </a:solidFill>
              <a:latin typeface="Roboto"/>
              <a:ea typeface="Roboto"/>
              <a:cs typeface="Roboto"/>
              <a:sym typeface="Robot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 Title and four columns">
  <p:cSld name="CUSTOM_6">
    <p:spTree>
      <p:nvGrpSpPr>
        <p:cNvPr id="1" name="Shape 123"/>
        <p:cNvGrpSpPr/>
        <p:nvPr/>
      </p:nvGrpSpPr>
      <p:grpSpPr>
        <a:xfrm>
          <a:off x="0" y="0"/>
          <a:ext cx="0" cy="0"/>
          <a:chOff x="0" y="0"/>
          <a:chExt cx="0" cy="0"/>
        </a:xfrm>
      </p:grpSpPr>
      <p:sp>
        <p:nvSpPr>
          <p:cNvPr id="124" name="Google Shape;124;p22"/>
          <p:cNvSpPr txBox="1">
            <a:spLocks noGrp="1"/>
          </p:cNvSpPr>
          <p:nvPr>
            <p:ph type="subTitle" idx="1"/>
          </p:nvPr>
        </p:nvSpPr>
        <p:spPr>
          <a:xfrm>
            <a:off x="658325" y="3120175"/>
            <a:ext cx="1797600" cy="7935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a:latin typeface="Roboto"/>
                <a:ea typeface="Roboto"/>
                <a:cs typeface="Roboto"/>
                <a:sym typeface="Roboto"/>
              </a:defRPr>
            </a:lvl1pPr>
            <a:lvl2pPr lvl="1" algn="ctr" rtl="0">
              <a:lnSpc>
                <a:spcPct val="100000"/>
              </a:lnSpc>
              <a:spcBef>
                <a:spcPts val="0"/>
              </a:spcBef>
              <a:spcAft>
                <a:spcPts val="0"/>
              </a:spcAft>
              <a:buNone/>
              <a:defRPr>
                <a:latin typeface="Roboto"/>
                <a:ea typeface="Roboto"/>
                <a:cs typeface="Roboto"/>
                <a:sym typeface="Roboto"/>
              </a:defRPr>
            </a:lvl2pPr>
            <a:lvl3pPr lvl="2" algn="ctr" rtl="0">
              <a:lnSpc>
                <a:spcPct val="100000"/>
              </a:lnSpc>
              <a:spcBef>
                <a:spcPts val="0"/>
              </a:spcBef>
              <a:spcAft>
                <a:spcPts val="0"/>
              </a:spcAft>
              <a:buNone/>
              <a:defRPr>
                <a:latin typeface="Roboto"/>
                <a:ea typeface="Roboto"/>
                <a:cs typeface="Roboto"/>
                <a:sym typeface="Roboto"/>
              </a:defRPr>
            </a:lvl3pPr>
            <a:lvl4pPr lvl="3" algn="ctr" rtl="0">
              <a:lnSpc>
                <a:spcPct val="100000"/>
              </a:lnSpc>
              <a:spcBef>
                <a:spcPts val="0"/>
              </a:spcBef>
              <a:spcAft>
                <a:spcPts val="0"/>
              </a:spcAft>
              <a:buNone/>
              <a:defRPr>
                <a:latin typeface="Roboto"/>
                <a:ea typeface="Roboto"/>
                <a:cs typeface="Roboto"/>
                <a:sym typeface="Roboto"/>
              </a:defRPr>
            </a:lvl4pPr>
            <a:lvl5pPr lvl="4" algn="ctr" rtl="0">
              <a:lnSpc>
                <a:spcPct val="100000"/>
              </a:lnSpc>
              <a:spcBef>
                <a:spcPts val="0"/>
              </a:spcBef>
              <a:spcAft>
                <a:spcPts val="0"/>
              </a:spcAft>
              <a:buNone/>
              <a:defRPr>
                <a:latin typeface="Roboto"/>
                <a:ea typeface="Roboto"/>
                <a:cs typeface="Roboto"/>
                <a:sym typeface="Roboto"/>
              </a:defRPr>
            </a:lvl5pPr>
            <a:lvl6pPr lvl="5" algn="ctr" rtl="0">
              <a:lnSpc>
                <a:spcPct val="100000"/>
              </a:lnSpc>
              <a:spcBef>
                <a:spcPts val="0"/>
              </a:spcBef>
              <a:spcAft>
                <a:spcPts val="0"/>
              </a:spcAft>
              <a:buNone/>
              <a:defRPr>
                <a:latin typeface="Roboto"/>
                <a:ea typeface="Roboto"/>
                <a:cs typeface="Roboto"/>
                <a:sym typeface="Roboto"/>
              </a:defRPr>
            </a:lvl6pPr>
            <a:lvl7pPr lvl="6" algn="ctr" rtl="0">
              <a:lnSpc>
                <a:spcPct val="100000"/>
              </a:lnSpc>
              <a:spcBef>
                <a:spcPts val="0"/>
              </a:spcBef>
              <a:spcAft>
                <a:spcPts val="0"/>
              </a:spcAft>
              <a:buNone/>
              <a:defRPr>
                <a:latin typeface="Roboto"/>
                <a:ea typeface="Roboto"/>
                <a:cs typeface="Roboto"/>
                <a:sym typeface="Roboto"/>
              </a:defRPr>
            </a:lvl7pPr>
            <a:lvl8pPr lvl="7" algn="ctr" rtl="0">
              <a:lnSpc>
                <a:spcPct val="100000"/>
              </a:lnSpc>
              <a:spcBef>
                <a:spcPts val="0"/>
              </a:spcBef>
              <a:spcAft>
                <a:spcPts val="0"/>
              </a:spcAft>
              <a:buNone/>
              <a:defRPr>
                <a:latin typeface="Roboto"/>
                <a:ea typeface="Roboto"/>
                <a:cs typeface="Roboto"/>
                <a:sym typeface="Roboto"/>
              </a:defRPr>
            </a:lvl8pPr>
            <a:lvl9pPr lvl="8" algn="ctr" rtl="0">
              <a:lnSpc>
                <a:spcPct val="100000"/>
              </a:lnSpc>
              <a:spcBef>
                <a:spcPts val="0"/>
              </a:spcBef>
              <a:spcAft>
                <a:spcPts val="0"/>
              </a:spcAft>
              <a:buNone/>
              <a:defRPr>
                <a:latin typeface="Roboto"/>
                <a:ea typeface="Roboto"/>
                <a:cs typeface="Roboto"/>
                <a:sym typeface="Roboto"/>
              </a:defRPr>
            </a:lvl9pPr>
          </a:lstStyle>
          <a:p>
            <a:endParaRPr/>
          </a:p>
        </p:txBody>
      </p:sp>
      <p:sp>
        <p:nvSpPr>
          <p:cNvPr id="125" name="Google Shape;125;p22"/>
          <p:cNvSpPr txBox="1">
            <a:spLocks noGrp="1"/>
          </p:cNvSpPr>
          <p:nvPr>
            <p:ph type="subTitle" idx="2"/>
          </p:nvPr>
        </p:nvSpPr>
        <p:spPr>
          <a:xfrm>
            <a:off x="842679" y="2781163"/>
            <a:ext cx="1428900" cy="3390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sz="1600" b="1">
                <a:solidFill>
                  <a:srgbClr val="666666"/>
                </a:solidFill>
                <a:latin typeface="Montserrat"/>
                <a:ea typeface="Montserrat"/>
                <a:cs typeface="Montserrat"/>
                <a:sym typeface="Montserrat"/>
              </a:defRPr>
            </a:lvl1pPr>
            <a:lvl2pPr lvl="1" algn="ctr" rtl="0">
              <a:lnSpc>
                <a:spcPct val="100000"/>
              </a:lnSpc>
              <a:spcBef>
                <a:spcPts val="0"/>
              </a:spcBef>
              <a:spcAft>
                <a:spcPts val="0"/>
              </a:spcAft>
              <a:buNone/>
              <a:defRPr sz="1600">
                <a:solidFill>
                  <a:srgbClr val="666666"/>
                </a:solidFill>
                <a:latin typeface="Montserrat"/>
                <a:ea typeface="Montserrat"/>
                <a:cs typeface="Montserrat"/>
                <a:sym typeface="Montserrat"/>
              </a:defRPr>
            </a:lvl2pPr>
            <a:lvl3pPr lvl="2" algn="ctr" rtl="0">
              <a:lnSpc>
                <a:spcPct val="100000"/>
              </a:lnSpc>
              <a:spcBef>
                <a:spcPts val="0"/>
              </a:spcBef>
              <a:spcAft>
                <a:spcPts val="0"/>
              </a:spcAft>
              <a:buNone/>
              <a:defRPr sz="1600">
                <a:solidFill>
                  <a:srgbClr val="666666"/>
                </a:solidFill>
                <a:latin typeface="Montserrat"/>
                <a:ea typeface="Montserrat"/>
                <a:cs typeface="Montserrat"/>
                <a:sym typeface="Montserrat"/>
              </a:defRPr>
            </a:lvl3pPr>
            <a:lvl4pPr lvl="3" algn="ctr" rtl="0">
              <a:lnSpc>
                <a:spcPct val="100000"/>
              </a:lnSpc>
              <a:spcBef>
                <a:spcPts val="0"/>
              </a:spcBef>
              <a:spcAft>
                <a:spcPts val="0"/>
              </a:spcAft>
              <a:buNone/>
              <a:defRPr sz="1600">
                <a:solidFill>
                  <a:srgbClr val="666666"/>
                </a:solidFill>
                <a:latin typeface="Montserrat"/>
                <a:ea typeface="Montserrat"/>
                <a:cs typeface="Montserrat"/>
                <a:sym typeface="Montserrat"/>
              </a:defRPr>
            </a:lvl4pPr>
            <a:lvl5pPr lvl="4" algn="ctr" rtl="0">
              <a:lnSpc>
                <a:spcPct val="100000"/>
              </a:lnSpc>
              <a:spcBef>
                <a:spcPts val="0"/>
              </a:spcBef>
              <a:spcAft>
                <a:spcPts val="0"/>
              </a:spcAft>
              <a:buNone/>
              <a:defRPr sz="1600">
                <a:solidFill>
                  <a:srgbClr val="666666"/>
                </a:solidFill>
                <a:latin typeface="Montserrat"/>
                <a:ea typeface="Montserrat"/>
                <a:cs typeface="Montserrat"/>
                <a:sym typeface="Montserrat"/>
              </a:defRPr>
            </a:lvl5pPr>
            <a:lvl6pPr lvl="5" algn="ctr" rtl="0">
              <a:lnSpc>
                <a:spcPct val="100000"/>
              </a:lnSpc>
              <a:spcBef>
                <a:spcPts val="0"/>
              </a:spcBef>
              <a:spcAft>
                <a:spcPts val="0"/>
              </a:spcAft>
              <a:buNone/>
              <a:defRPr sz="1600">
                <a:solidFill>
                  <a:srgbClr val="666666"/>
                </a:solidFill>
                <a:latin typeface="Montserrat"/>
                <a:ea typeface="Montserrat"/>
                <a:cs typeface="Montserrat"/>
                <a:sym typeface="Montserrat"/>
              </a:defRPr>
            </a:lvl6pPr>
            <a:lvl7pPr lvl="6" algn="ctr" rtl="0">
              <a:lnSpc>
                <a:spcPct val="100000"/>
              </a:lnSpc>
              <a:spcBef>
                <a:spcPts val="0"/>
              </a:spcBef>
              <a:spcAft>
                <a:spcPts val="0"/>
              </a:spcAft>
              <a:buNone/>
              <a:defRPr sz="1600">
                <a:solidFill>
                  <a:srgbClr val="666666"/>
                </a:solidFill>
                <a:latin typeface="Montserrat"/>
                <a:ea typeface="Montserrat"/>
                <a:cs typeface="Montserrat"/>
                <a:sym typeface="Montserrat"/>
              </a:defRPr>
            </a:lvl7pPr>
            <a:lvl8pPr lvl="7" algn="ctr" rtl="0">
              <a:lnSpc>
                <a:spcPct val="100000"/>
              </a:lnSpc>
              <a:spcBef>
                <a:spcPts val="0"/>
              </a:spcBef>
              <a:spcAft>
                <a:spcPts val="0"/>
              </a:spcAft>
              <a:buNone/>
              <a:defRPr sz="1600">
                <a:solidFill>
                  <a:srgbClr val="666666"/>
                </a:solidFill>
                <a:latin typeface="Montserrat"/>
                <a:ea typeface="Montserrat"/>
                <a:cs typeface="Montserrat"/>
                <a:sym typeface="Montserrat"/>
              </a:defRPr>
            </a:lvl8pPr>
            <a:lvl9pPr lvl="8" algn="ctr" rtl="0">
              <a:lnSpc>
                <a:spcPct val="100000"/>
              </a:lnSpc>
              <a:spcBef>
                <a:spcPts val="0"/>
              </a:spcBef>
              <a:spcAft>
                <a:spcPts val="0"/>
              </a:spcAft>
              <a:buNone/>
              <a:defRPr sz="1600">
                <a:solidFill>
                  <a:srgbClr val="666666"/>
                </a:solidFill>
                <a:latin typeface="Montserrat"/>
                <a:ea typeface="Montserrat"/>
                <a:cs typeface="Montserrat"/>
                <a:sym typeface="Montserrat"/>
              </a:defRPr>
            </a:lvl9pPr>
          </a:lstStyle>
          <a:p>
            <a:endParaRPr/>
          </a:p>
        </p:txBody>
      </p:sp>
      <p:sp>
        <p:nvSpPr>
          <p:cNvPr id="126" name="Google Shape;126;p22"/>
          <p:cNvSpPr txBox="1">
            <a:spLocks noGrp="1"/>
          </p:cNvSpPr>
          <p:nvPr>
            <p:ph type="subTitle" idx="3"/>
          </p:nvPr>
        </p:nvSpPr>
        <p:spPr>
          <a:xfrm>
            <a:off x="2612500" y="3120175"/>
            <a:ext cx="1797600" cy="7935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a:latin typeface="Roboto"/>
                <a:ea typeface="Roboto"/>
                <a:cs typeface="Roboto"/>
                <a:sym typeface="Roboto"/>
              </a:defRPr>
            </a:lvl1pPr>
            <a:lvl2pPr lvl="1" algn="ctr" rtl="0">
              <a:lnSpc>
                <a:spcPct val="100000"/>
              </a:lnSpc>
              <a:spcBef>
                <a:spcPts val="0"/>
              </a:spcBef>
              <a:spcAft>
                <a:spcPts val="0"/>
              </a:spcAft>
              <a:buNone/>
              <a:defRPr>
                <a:latin typeface="Roboto"/>
                <a:ea typeface="Roboto"/>
                <a:cs typeface="Roboto"/>
                <a:sym typeface="Roboto"/>
              </a:defRPr>
            </a:lvl2pPr>
            <a:lvl3pPr lvl="2" algn="ctr" rtl="0">
              <a:lnSpc>
                <a:spcPct val="100000"/>
              </a:lnSpc>
              <a:spcBef>
                <a:spcPts val="0"/>
              </a:spcBef>
              <a:spcAft>
                <a:spcPts val="0"/>
              </a:spcAft>
              <a:buNone/>
              <a:defRPr>
                <a:latin typeface="Roboto"/>
                <a:ea typeface="Roboto"/>
                <a:cs typeface="Roboto"/>
                <a:sym typeface="Roboto"/>
              </a:defRPr>
            </a:lvl3pPr>
            <a:lvl4pPr lvl="3" algn="ctr" rtl="0">
              <a:lnSpc>
                <a:spcPct val="100000"/>
              </a:lnSpc>
              <a:spcBef>
                <a:spcPts val="0"/>
              </a:spcBef>
              <a:spcAft>
                <a:spcPts val="0"/>
              </a:spcAft>
              <a:buNone/>
              <a:defRPr>
                <a:latin typeface="Roboto"/>
                <a:ea typeface="Roboto"/>
                <a:cs typeface="Roboto"/>
                <a:sym typeface="Roboto"/>
              </a:defRPr>
            </a:lvl4pPr>
            <a:lvl5pPr lvl="4" algn="ctr" rtl="0">
              <a:lnSpc>
                <a:spcPct val="100000"/>
              </a:lnSpc>
              <a:spcBef>
                <a:spcPts val="0"/>
              </a:spcBef>
              <a:spcAft>
                <a:spcPts val="0"/>
              </a:spcAft>
              <a:buNone/>
              <a:defRPr>
                <a:latin typeface="Roboto"/>
                <a:ea typeface="Roboto"/>
                <a:cs typeface="Roboto"/>
                <a:sym typeface="Roboto"/>
              </a:defRPr>
            </a:lvl5pPr>
            <a:lvl6pPr lvl="5" algn="ctr" rtl="0">
              <a:lnSpc>
                <a:spcPct val="100000"/>
              </a:lnSpc>
              <a:spcBef>
                <a:spcPts val="0"/>
              </a:spcBef>
              <a:spcAft>
                <a:spcPts val="0"/>
              </a:spcAft>
              <a:buNone/>
              <a:defRPr>
                <a:latin typeface="Roboto"/>
                <a:ea typeface="Roboto"/>
                <a:cs typeface="Roboto"/>
                <a:sym typeface="Roboto"/>
              </a:defRPr>
            </a:lvl6pPr>
            <a:lvl7pPr lvl="6" algn="ctr" rtl="0">
              <a:lnSpc>
                <a:spcPct val="100000"/>
              </a:lnSpc>
              <a:spcBef>
                <a:spcPts val="0"/>
              </a:spcBef>
              <a:spcAft>
                <a:spcPts val="0"/>
              </a:spcAft>
              <a:buNone/>
              <a:defRPr>
                <a:latin typeface="Roboto"/>
                <a:ea typeface="Roboto"/>
                <a:cs typeface="Roboto"/>
                <a:sym typeface="Roboto"/>
              </a:defRPr>
            </a:lvl7pPr>
            <a:lvl8pPr lvl="7" algn="ctr" rtl="0">
              <a:lnSpc>
                <a:spcPct val="100000"/>
              </a:lnSpc>
              <a:spcBef>
                <a:spcPts val="0"/>
              </a:spcBef>
              <a:spcAft>
                <a:spcPts val="0"/>
              </a:spcAft>
              <a:buNone/>
              <a:defRPr>
                <a:latin typeface="Roboto"/>
                <a:ea typeface="Roboto"/>
                <a:cs typeface="Roboto"/>
                <a:sym typeface="Roboto"/>
              </a:defRPr>
            </a:lvl8pPr>
            <a:lvl9pPr lvl="8" algn="ctr" rtl="0">
              <a:lnSpc>
                <a:spcPct val="100000"/>
              </a:lnSpc>
              <a:spcBef>
                <a:spcPts val="0"/>
              </a:spcBef>
              <a:spcAft>
                <a:spcPts val="0"/>
              </a:spcAft>
              <a:buNone/>
              <a:defRPr>
                <a:latin typeface="Roboto"/>
                <a:ea typeface="Roboto"/>
                <a:cs typeface="Roboto"/>
                <a:sym typeface="Roboto"/>
              </a:defRPr>
            </a:lvl9pPr>
          </a:lstStyle>
          <a:p>
            <a:endParaRPr/>
          </a:p>
        </p:txBody>
      </p:sp>
      <p:sp>
        <p:nvSpPr>
          <p:cNvPr id="127" name="Google Shape;127;p22"/>
          <p:cNvSpPr txBox="1">
            <a:spLocks noGrp="1"/>
          </p:cNvSpPr>
          <p:nvPr>
            <p:ph type="subTitle" idx="4"/>
          </p:nvPr>
        </p:nvSpPr>
        <p:spPr>
          <a:xfrm>
            <a:off x="2796831" y="2781163"/>
            <a:ext cx="1428900" cy="3390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sz="1600" b="1">
                <a:solidFill>
                  <a:srgbClr val="666666"/>
                </a:solidFill>
                <a:latin typeface="Montserrat"/>
                <a:ea typeface="Montserrat"/>
                <a:cs typeface="Montserrat"/>
                <a:sym typeface="Montserrat"/>
              </a:defRPr>
            </a:lvl1pPr>
            <a:lvl2pPr lvl="1" algn="ctr" rtl="0">
              <a:lnSpc>
                <a:spcPct val="100000"/>
              </a:lnSpc>
              <a:spcBef>
                <a:spcPts val="0"/>
              </a:spcBef>
              <a:spcAft>
                <a:spcPts val="0"/>
              </a:spcAft>
              <a:buNone/>
              <a:defRPr sz="1600">
                <a:solidFill>
                  <a:srgbClr val="666666"/>
                </a:solidFill>
                <a:latin typeface="Montserrat"/>
                <a:ea typeface="Montserrat"/>
                <a:cs typeface="Montserrat"/>
                <a:sym typeface="Montserrat"/>
              </a:defRPr>
            </a:lvl2pPr>
            <a:lvl3pPr lvl="2" algn="ctr" rtl="0">
              <a:lnSpc>
                <a:spcPct val="100000"/>
              </a:lnSpc>
              <a:spcBef>
                <a:spcPts val="0"/>
              </a:spcBef>
              <a:spcAft>
                <a:spcPts val="0"/>
              </a:spcAft>
              <a:buNone/>
              <a:defRPr sz="1600">
                <a:solidFill>
                  <a:srgbClr val="666666"/>
                </a:solidFill>
                <a:latin typeface="Montserrat"/>
                <a:ea typeface="Montserrat"/>
                <a:cs typeface="Montserrat"/>
                <a:sym typeface="Montserrat"/>
              </a:defRPr>
            </a:lvl3pPr>
            <a:lvl4pPr lvl="3" algn="ctr" rtl="0">
              <a:lnSpc>
                <a:spcPct val="100000"/>
              </a:lnSpc>
              <a:spcBef>
                <a:spcPts val="0"/>
              </a:spcBef>
              <a:spcAft>
                <a:spcPts val="0"/>
              </a:spcAft>
              <a:buNone/>
              <a:defRPr sz="1600">
                <a:solidFill>
                  <a:srgbClr val="666666"/>
                </a:solidFill>
                <a:latin typeface="Montserrat"/>
                <a:ea typeface="Montserrat"/>
                <a:cs typeface="Montserrat"/>
                <a:sym typeface="Montserrat"/>
              </a:defRPr>
            </a:lvl4pPr>
            <a:lvl5pPr lvl="4" algn="ctr" rtl="0">
              <a:lnSpc>
                <a:spcPct val="100000"/>
              </a:lnSpc>
              <a:spcBef>
                <a:spcPts val="0"/>
              </a:spcBef>
              <a:spcAft>
                <a:spcPts val="0"/>
              </a:spcAft>
              <a:buNone/>
              <a:defRPr sz="1600">
                <a:solidFill>
                  <a:srgbClr val="666666"/>
                </a:solidFill>
                <a:latin typeface="Montserrat"/>
                <a:ea typeface="Montserrat"/>
                <a:cs typeface="Montserrat"/>
                <a:sym typeface="Montserrat"/>
              </a:defRPr>
            </a:lvl5pPr>
            <a:lvl6pPr lvl="5" algn="ctr" rtl="0">
              <a:lnSpc>
                <a:spcPct val="100000"/>
              </a:lnSpc>
              <a:spcBef>
                <a:spcPts val="0"/>
              </a:spcBef>
              <a:spcAft>
                <a:spcPts val="0"/>
              </a:spcAft>
              <a:buNone/>
              <a:defRPr sz="1600">
                <a:solidFill>
                  <a:srgbClr val="666666"/>
                </a:solidFill>
                <a:latin typeface="Montserrat"/>
                <a:ea typeface="Montserrat"/>
                <a:cs typeface="Montserrat"/>
                <a:sym typeface="Montserrat"/>
              </a:defRPr>
            </a:lvl6pPr>
            <a:lvl7pPr lvl="6" algn="ctr" rtl="0">
              <a:lnSpc>
                <a:spcPct val="100000"/>
              </a:lnSpc>
              <a:spcBef>
                <a:spcPts val="0"/>
              </a:spcBef>
              <a:spcAft>
                <a:spcPts val="0"/>
              </a:spcAft>
              <a:buNone/>
              <a:defRPr sz="1600">
                <a:solidFill>
                  <a:srgbClr val="666666"/>
                </a:solidFill>
                <a:latin typeface="Montserrat"/>
                <a:ea typeface="Montserrat"/>
                <a:cs typeface="Montserrat"/>
                <a:sym typeface="Montserrat"/>
              </a:defRPr>
            </a:lvl7pPr>
            <a:lvl8pPr lvl="7" algn="ctr" rtl="0">
              <a:lnSpc>
                <a:spcPct val="100000"/>
              </a:lnSpc>
              <a:spcBef>
                <a:spcPts val="0"/>
              </a:spcBef>
              <a:spcAft>
                <a:spcPts val="0"/>
              </a:spcAft>
              <a:buNone/>
              <a:defRPr sz="1600">
                <a:solidFill>
                  <a:srgbClr val="666666"/>
                </a:solidFill>
                <a:latin typeface="Montserrat"/>
                <a:ea typeface="Montserrat"/>
                <a:cs typeface="Montserrat"/>
                <a:sym typeface="Montserrat"/>
              </a:defRPr>
            </a:lvl8pPr>
            <a:lvl9pPr lvl="8" algn="ctr" rtl="0">
              <a:lnSpc>
                <a:spcPct val="100000"/>
              </a:lnSpc>
              <a:spcBef>
                <a:spcPts val="0"/>
              </a:spcBef>
              <a:spcAft>
                <a:spcPts val="0"/>
              </a:spcAft>
              <a:buNone/>
              <a:defRPr sz="1600">
                <a:solidFill>
                  <a:srgbClr val="666666"/>
                </a:solidFill>
                <a:latin typeface="Montserrat"/>
                <a:ea typeface="Montserrat"/>
                <a:cs typeface="Montserrat"/>
                <a:sym typeface="Montserrat"/>
              </a:defRPr>
            </a:lvl9pPr>
          </a:lstStyle>
          <a:p>
            <a:endParaRPr/>
          </a:p>
        </p:txBody>
      </p:sp>
      <p:sp>
        <p:nvSpPr>
          <p:cNvPr id="128" name="Google Shape;128;p22"/>
          <p:cNvSpPr txBox="1">
            <a:spLocks noGrp="1"/>
          </p:cNvSpPr>
          <p:nvPr>
            <p:ph type="subTitle" idx="5"/>
          </p:nvPr>
        </p:nvSpPr>
        <p:spPr>
          <a:xfrm>
            <a:off x="4566675" y="3120175"/>
            <a:ext cx="1797600" cy="7935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a:latin typeface="Roboto"/>
                <a:ea typeface="Roboto"/>
                <a:cs typeface="Roboto"/>
                <a:sym typeface="Roboto"/>
              </a:defRPr>
            </a:lvl1pPr>
            <a:lvl2pPr lvl="1" algn="ctr" rtl="0">
              <a:lnSpc>
                <a:spcPct val="100000"/>
              </a:lnSpc>
              <a:spcBef>
                <a:spcPts val="0"/>
              </a:spcBef>
              <a:spcAft>
                <a:spcPts val="0"/>
              </a:spcAft>
              <a:buNone/>
              <a:defRPr>
                <a:latin typeface="Roboto"/>
                <a:ea typeface="Roboto"/>
                <a:cs typeface="Roboto"/>
                <a:sym typeface="Roboto"/>
              </a:defRPr>
            </a:lvl2pPr>
            <a:lvl3pPr lvl="2" algn="ctr" rtl="0">
              <a:lnSpc>
                <a:spcPct val="100000"/>
              </a:lnSpc>
              <a:spcBef>
                <a:spcPts val="0"/>
              </a:spcBef>
              <a:spcAft>
                <a:spcPts val="0"/>
              </a:spcAft>
              <a:buNone/>
              <a:defRPr>
                <a:latin typeface="Roboto"/>
                <a:ea typeface="Roboto"/>
                <a:cs typeface="Roboto"/>
                <a:sym typeface="Roboto"/>
              </a:defRPr>
            </a:lvl3pPr>
            <a:lvl4pPr lvl="3" algn="ctr" rtl="0">
              <a:lnSpc>
                <a:spcPct val="100000"/>
              </a:lnSpc>
              <a:spcBef>
                <a:spcPts val="0"/>
              </a:spcBef>
              <a:spcAft>
                <a:spcPts val="0"/>
              </a:spcAft>
              <a:buNone/>
              <a:defRPr>
                <a:latin typeface="Roboto"/>
                <a:ea typeface="Roboto"/>
                <a:cs typeface="Roboto"/>
                <a:sym typeface="Roboto"/>
              </a:defRPr>
            </a:lvl4pPr>
            <a:lvl5pPr lvl="4" algn="ctr" rtl="0">
              <a:lnSpc>
                <a:spcPct val="100000"/>
              </a:lnSpc>
              <a:spcBef>
                <a:spcPts val="0"/>
              </a:spcBef>
              <a:spcAft>
                <a:spcPts val="0"/>
              </a:spcAft>
              <a:buNone/>
              <a:defRPr>
                <a:latin typeface="Roboto"/>
                <a:ea typeface="Roboto"/>
                <a:cs typeface="Roboto"/>
                <a:sym typeface="Roboto"/>
              </a:defRPr>
            </a:lvl5pPr>
            <a:lvl6pPr lvl="5" algn="ctr" rtl="0">
              <a:lnSpc>
                <a:spcPct val="100000"/>
              </a:lnSpc>
              <a:spcBef>
                <a:spcPts val="0"/>
              </a:spcBef>
              <a:spcAft>
                <a:spcPts val="0"/>
              </a:spcAft>
              <a:buNone/>
              <a:defRPr>
                <a:latin typeface="Roboto"/>
                <a:ea typeface="Roboto"/>
                <a:cs typeface="Roboto"/>
                <a:sym typeface="Roboto"/>
              </a:defRPr>
            </a:lvl6pPr>
            <a:lvl7pPr lvl="6" algn="ctr" rtl="0">
              <a:lnSpc>
                <a:spcPct val="100000"/>
              </a:lnSpc>
              <a:spcBef>
                <a:spcPts val="0"/>
              </a:spcBef>
              <a:spcAft>
                <a:spcPts val="0"/>
              </a:spcAft>
              <a:buNone/>
              <a:defRPr>
                <a:latin typeface="Roboto"/>
                <a:ea typeface="Roboto"/>
                <a:cs typeface="Roboto"/>
                <a:sym typeface="Roboto"/>
              </a:defRPr>
            </a:lvl7pPr>
            <a:lvl8pPr lvl="7" algn="ctr" rtl="0">
              <a:lnSpc>
                <a:spcPct val="100000"/>
              </a:lnSpc>
              <a:spcBef>
                <a:spcPts val="0"/>
              </a:spcBef>
              <a:spcAft>
                <a:spcPts val="0"/>
              </a:spcAft>
              <a:buNone/>
              <a:defRPr>
                <a:latin typeface="Roboto"/>
                <a:ea typeface="Roboto"/>
                <a:cs typeface="Roboto"/>
                <a:sym typeface="Roboto"/>
              </a:defRPr>
            </a:lvl8pPr>
            <a:lvl9pPr lvl="8" algn="ctr" rtl="0">
              <a:lnSpc>
                <a:spcPct val="100000"/>
              </a:lnSpc>
              <a:spcBef>
                <a:spcPts val="0"/>
              </a:spcBef>
              <a:spcAft>
                <a:spcPts val="0"/>
              </a:spcAft>
              <a:buNone/>
              <a:defRPr>
                <a:latin typeface="Roboto"/>
                <a:ea typeface="Roboto"/>
                <a:cs typeface="Roboto"/>
                <a:sym typeface="Roboto"/>
              </a:defRPr>
            </a:lvl9pPr>
          </a:lstStyle>
          <a:p>
            <a:endParaRPr/>
          </a:p>
        </p:txBody>
      </p:sp>
      <p:sp>
        <p:nvSpPr>
          <p:cNvPr id="129" name="Google Shape;129;p22"/>
          <p:cNvSpPr txBox="1">
            <a:spLocks noGrp="1"/>
          </p:cNvSpPr>
          <p:nvPr>
            <p:ph type="subTitle" idx="6"/>
          </p:nvPr>
        </p:nvSpPr>
        <p:spPr>
          <a:xfrm>
            <a:off x="4750979" y="2781163"/>
            <a:ext cx="1428900" cy="3390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sz="1600" b="1">
                <a:solidFill>
                  <a:srgbClr val="666666"/>
                </a:solidFill>
                <a:latin typeface="Montserrat"/>
                <a:ea typeface="Montserrat"/>
                <a:cs typeface="Montserrat"/>
                <a:sym typeface="Montserrat"/>
              </a:defRPr>
            </a:lvl1pPr>
            <a:lvl2pPr lvl="1" algn="ctr" rtl="0">
              <a:lnSpc>
                <a:spcPct val="100000"/>
              </a:lnSpc>
              <a:spcBef>
                <a:spcPts val="0"/>
              </a:spcBef>
              <a:spcAft>
                <a:spcPts val="0"/>
              </a:spcAft>
              <a:buNone/>
              <a:defRPr sz="1600">
                <a:solidFill>
                  <a:srgbClr val="666666"/>
                </a:solidFill>
                <a:latin typeface="Montserrat"/>
                <a:ea typeface="Montserrat"/>
                <a:cs typeface="Montserrat"/>
                <a:sym typeface="Montserrat"/>
              </a:defRPr>
            </a:lvl2pPr>
            <a:lvl3pPr lvl="2" algn="ctr" rtl="0">
              <a:lnSpc>
                <a:spcPct val="100000"/>
              </a:lnSpc>
              <a:spcBef>
                <a:spcPts val="0"/>
              </a:spcBef>
              <a:spcAft>
                <a:spcPts val="0"/>
              </a:spcAft>
              <a:buNone/>
              <a:defRPr sz="1600">
                <a:solidFill>
                  <a:srgbClr val="666666"/>
                </a:solidFill>
                <a:latin typeface="Montserrat"/>
                <a:ea typeface="Montserrat"/>
                <a:cs typeface="Montserrat"/>
                <a:sym typeface="Montserrat"/>
              </a:defRPr>
            </a:lvl3pPr>
            <a:lvl4pPr lvl="3" algn="ctr" rtl="0">
              <a:lnSpc>
                <a:spcPct val="100000"/>
              </a:lnSpc>
              <a:spcBef>
                <a:spcPts val="0"/>
              </a:spcBef>
              <a:spcAft>
                <a:spcPts val="0"/>
              </a:spcAft>
              <a:buNone/>
              <a:defRPr sz="1600">
                <a:solidFill>
                  <a:srgbClr val="666666"/>
                </a:solidFill>
                <a:latin typeface="Montserrat"/>
                <a:ea typeface="Montserrat"/>
                <a:cs typeface="Montserrat"/>
                <a:sym typeface="Montserrat"/>
              </a:defRPr>
            </a:lvl4pPr>
            <a:lvl5pPr lvl="4" algn="ctr" rtl="0">
              <a:lnSpc>
                <a:spcPct val="100000"/>
              </a:lnSpc>
              <a:spcBef>
                <a:spcPts val="0"/>
              </a:spcBef>
              <a:spcAft>
                <a:spcPts val="0"/>
              </a:spcAft>
              <a:buNone/>
              <a:defRPr sz="1600">
                <a:solidFill>
                  <a:srgbClr val="666666"/>
                </a:solidFill>
                <a:latin typeface="Montserrat"/>
                <a:ea typeface="Montserrat"/>
                <a:cs typeface="Montserrat"/>
                <a:sym typeface="Montserrat"/>
              </a:defRPr>
            </a:lvl5pPr>
            <a:lvl6pPr lvl="5" algn="ctr" rtl="0">
              <a:lnSpc>
                <a:spcPct val="100000"/>
              </a:lnSpc>
              <a:spcBef>
                <a:spcPts val="0"/>
              </a:spcBef>
              <a:spcAft>
                <a:spcPts val="0"/>
              </a:spcAft>
              <a:buNone/>
              <a:defRPr sz="1600">
                <a:solidFill>
                  <a:srgbClr val="666666"/>
                </a:solidFill>
                <a:latin typeface="Montserrat"/>
                <a:ea typeface="Montserrat"/>
                <a:cs typeface="Montserrat"/>
                <a:sym typeface="Montserrat"/>
              </a:defRPr>
            </a:lvl6pPr>
            <a:lvl7pPr lvl="6" algn="ctr" rtl="0">
              <a:lnSpc>
                <a:spcPct val="100000"/>
              </a:lnSpc>
              <a:spcBef>
                <a:spcPts val="0"/>
              </a:spcBef>
              <a:spcAft>
                <a:spcPts val="0"/>
              </a:spcAft>
              <a:buNone/>
              <a:defRPr sz="1600">
                <a:solidFill>
                  <a:srgbClr val="666666"/>
                </a:solidFill>
                <a:latin typeface="Montserrat"/>
                <a:ea typeface="Montserrat"/>
                <a:cs typeface="Montserrat"/>
                <a:sym typeface="Montserrat"/>
              </a:defRPr>
            </a:lvl7pPr>
            <a:lvl8pPr lvl="7" algn="ctr" rtl="0">
              <a:lnSpc>
                <a:spcPct val="100000"/>
              </a:lnSpc>
              <a:spcBef>
                <a:spcPts val="0"/>
              </a:spcBef>
              <a:spcAft>
                <a:spcPts val="0"/>
              </a:spcAft>
              <a:buNone/>
              <a:defRPr sz="1600">
                <a:solidFill>
                  <a:srgbClr val="666666"/>
                </a:solidFill>
                <a:latin typeface="Montserrat"/>
                <a:ea typeface="Montserrat"/>
                <a:cs typeface="Montserrat"/>
                <a:sym typeface="Montserrat"/>
              </a:defRPr>
            </a:lvl8pPr>
            <a:lvl9pPr lvl="8" algn="ctr" rtl="0">
              <a:lnSpc>
                <a:spcPct val="100000"/>
              </a:lnSpc>
              <a:spcBef>
                <a:spcPts val="0"/>
              </a:spcBef>
              <a:spcAft>
                <a:spcPts val="0"/>
              </a:spcAft>
              <a:buNone/>
              <a:defRPr sz="1600">
                <a:solidFill>
                  <a:srgbClr val="666666"/>
                </a:solidFill>
                <a:latin typeface="Montserrat"/>
                <a:ea typeface="Montserrat"/>
                <a:cs typeface="Montserrat"/>
                <a:sym typeface="Montserrat"/>
              </a:defRPr>
            </a:lvl9pPr>
          </a:lstStyle>
          <a:p>
            <a:endParaRPr/>
          </a:p>
        </p:txBody>
      </p:sp>
      <p:sp>
        <p:nvSpPr>
          <p:cNvPr id="130" name="Google Shape;130;p22"/>
          <p:cNvSpPr txBox="1">
            <a:spLocks noGrp="1"/>
          </p:cNvSpPr>
          <p:nvPr>
            <p:ph type="subTitle" idx="7"/>
          </p:nvPr>
        </p:nvSpPr>
        <p:spPr>
          <a:xfrm>
            <a:off x="6520851" y="3120175"/>
            <a:ext cx="1797600" cy="7935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a:latin typeface="Roboto"/>
                <a:ea typeface="Roboto"/>
                <a:cs typeface="Roboto"/>
                <a:sym typeface="Roboto"/>
              </a:defRPr>
            </a:lvl1pPr>
            <a:lvl2pPr lvl="1" algn="ctr" rtl="0">
              <a:lnSpc>
                <a:spcPct val="100000"/>
              </a:lnSpc>
              <a:spcBef>
                <a:spcPts val="0"/>
              </a:spcBef>
              <a:spcAft>
                <a:spcPts val="0"/>
              </a:spcAft>
              <a:buNone/>
              <a:defRPr>
                <a:latin typeface="Roboto"/>
                <a:ea typeface="Roboto"/>
                <a:cs typeface="Roboto"/>
                <a:sym typeface="Roboto"/>
              </a:defRPr>
            </a:lvl2pPr>
            <a:lvl3pPr lvl="2" algn="ctr" rtl="0">
              <a:lnSpc>
                <a:spcPct val="100000"/>
              </a:lnSpc>
              <a:spcBef>
                <a:spcPts val="0"/>
              </a:spcBef>
              <a:spcAft>
                <a:spcPts val="0"/>
              </a:spcAft>
              <a:buNone/>
              <a:defRPr>
                <a:latin typeface="Roboto"/>
                <a:ea typeface="Roboto"/>
                <a:cs typeface="Roboto"/>
                <a:sym typeface="Roboto"/>
              </a:defRPr>
            </a:lvl3pPr>
            <a:lvl4pPr lvl="3" algn="ctr" rtl="0">
              <a:lnSpc>
                <a:spcPct val="100000"/>
              </a:lnSpc>
              <a:spcBef>
                <a:spcPts val="0"/>
              </a:spcBef>
              <a:spcAft>
                <a:spcPts val="0"/>
              </a:spcAft>
              <a:buNone/>
              <a:defRPr>
                <a:latin typeface="Roboto"/>
                <a:ea typeface="Roboto"/>
                <a:cs typeface="Roboto"/>
                <a:sym typeface="Roboto"/>
              </a:defRPr>
            </a:lvl4pPr>
            <a:lvl5pPr lvl="4" algn="ctr" rtl="0">
              <a:lnSpc>
                <a:spcPct val="100000"/>
              </a:lnSpc>
              <a:spcBef>
                <a:spcPts val="0"/>
              </a:spcBef>
              <a:spcAft>
                <a:spcPts val="0"/>
              </a:spcAft>
              <a:buNone/>
              <a:defRPr>
                <a:latin typeface="Roboto"/>
                <a:ea typeface="Roboto"/>
                <a:cs typeface="Roboto"/>
                <a:sym typeface="Roboto"/>
              </a:defRPr>
            </a:lvl5pPr>
            <a:lvl6pPr lvl="5" algn="ctr" rtl="0">
              <a:lnSpc>
                <a:spcPct val="100000"/>
              </a:lnSpc>
              <a:spcBef>
                <a:spcPts val="0"/>
              </a:spcBef>
              <a:spcAft>
                <a:spcPts val="0"/>
              </a:spcAft>
              <a:buNone/>
              <a:defRPr>
                <a:latin typeface="Roboto"/>
                <a:ea typeface="Roboto"/>
                <a:cs typeface="Roboto"/>
                <a:sym typeface="Roboto"/>
              </a:defRPr>
            </a:lvl6pPr>
            <a:lvl7pPr lvl="6" algn="ctr" rtl="0">
              <a:lnSpc>
                <a:spcPct val="100000"/>
              </a:lnSpc>
              <a:spcBef>
                <a:spcPts val="0"/>
              </a:spcBef>
              <a:spcAft>
                <a:spcPts val="0"/>
              </a:spcAft>
              <a:buNone/>
              <a:defRPr>
                <a:latin typeface="Roboto"/>
                <a:ea typeface="Roboto"/>
                <a:cs typeface="Roboto"/>
                <a:sym typeface="Roboto"/>
              </a:defRPr>
            </a:lvl7pPr>
            <a:lvl8pPr lvl="7" algn="ctr" rtl="0">
              <a:lnSpc>
                <a:spcPct val="100000"/>
              </a:lnSpc>
              <a:spcBef>
                <a:spcPts val="0"/>
              </a:spcBef>
              <a:spcAft>
                <a:spcPts val="0"/>
              </a:spcAft>
              <a:buNone/>
              <a:defRPr>
                <a:latin typeface="Roboto"/>
                <a:ea typeface="Roboto"/>
                <a:cs typeface="Roboto"/>
                <a:sym typeface="Roboto"/>
              </a:defRPr>
            </a:lvl8pPr>
            <a:lvl9pPr lvl="8" algn="ctr" rtl="0">
              <a:lnSpc>
                <a:spcPct val="100000"/>
              </a:lnSpc>
              <a:spcBef>
                <a:spcPts val="0"/>
              </a:spcBef>
              <a:spcAft>
                <a:spcPts val="0"/>
              </a:spcAft>
              <a:buNone/>
              <a:defRPr>
                <a:latin typeface="Roboto"/>
                <a:ea typeface="Roboto"/>
                <a:cs typeface="Roboto"/>
                <a:sym typeface="Roboto"/>
              </a:defRPr>
            </a:lvl9pPr>
          </a:lstStyle>
          <a:p>
            <a:endParaRPr/>
          </a:p>
        </p:txBody>
      </p:sp>
      <p:sp>
        <p:nvSpPr>
          <p:cNvPr id="131" name="Google Shape;131;p22"/>
          <p:cNvSpPr txBox="1">
            <a:spLocks noGrp="1"/>
          </p:cNvSpPr>
          <p:nvPr>
            <p:ph type="subTitle" idx="8"/>
          </p:nvPr>
        </p:nvSpPr>
        <p:spPr>
          <a:xfrm>
            <a:off x="6612791" y="2781163"/>
            <a:ext cx="1613700" cy="339000"/>
          </a:xfrm>
          <a:prstGeom prst="rect">
            <a:avLst/>
          </a:prstGeom>
        </p:spPr>
        <p:txBody>
          <a:bodyPr spcFirstLastPara="1" wrap="square" lIns="91404" tIns="91404" rIns="91404" bIns="91404" anchor="t" anchorCtr="0">
            <a:noAutofit/>
          </a:bodyPr>
          <a:lstStyle>
            <a:lvl1pPr lvl="0" algn="ctr" rtl="0">
              <a:lnSpc>
                <a:spcPct val="100000"/>
              </a:lnSpc>
              <a:spcBef>
                <a:spcPts val="0"/>
              </a:spcBef>
              <a:spcAft>
                <a:spcPts val="0"/>
              </a:spcAft>
              <a:buNone/>
              <a:defRPr sz="1600" b="1">
                <a:solidFill>
                  <a:srgbClr val="666666"/>
                </a:solidFill>
                <a:latin typeface="Montserrat"/>
                <a:ea typeface="Montserrat"/>
                <a:cs typeface="Montserrat"/>
                <a:sym typeface="Montserrat"/>
              </a:defRPr>
            </a:lvl1pPr>
            <a:lvl2pPr lvl="1" algn="ctr" rtl="0">
              <a:lnSpc>
                <a:spcPct val="100000"/>
              </a:lnSpc>
              <a:spcBef>
                <a:spcPts val="0"/>
              </a:spcBef>
              <a:spcAft>
                <a:spcPts val="0"/>
              </a:spcAft>
              <a:buNone/>
              <a:defRPr sz="1600">
                <a:solidFill>
                  <a:srgbClr val="666666"/>
                </a:solidFill>
                <a:latin typeface="Montserrat"/>
                <a:ea typeface="Montserrat"/>
                <a:cs typeface="Montserrat"/>
                <a:sym typeface="Montserrat"/>
              </a:defRPr>
            </a:lvl2pPr>
            <a:lvl3pPr lvl="2" algn="ctr" rtl="0">
              <a:lnSpc>
                <a:spcPct val="100000"/>
              </a:lnSpc>
              <a:spcBef>
                <a:spcPts val="0"/>
              </a:spcBef>
              <a:spcAft>
                <a:spcPts val="0"/>
              </a:spcAft>
              <a:buNone/>
              <a:defRPr sz="1600">
                <a:solidFill>
                  <a:srgbClr val="666666"/>
                </a:solidFill>
                <a:latin typeface="Montserrat"/>
                <a:ea typeface="Montserrat"/>
                <a:cs typeface="Montserrat"/>
                <a:sym typeface="Montserrat"/>
              </a:defRPr>
            </a:lvl3pPr>
            <a:lvl4pPr lvl="3" algn="ctr" rtl="0">
              <a:lnSpc>
                <a:spcPct val="100000"/>
              </a:lnSpc>
              <a:spcBef>
                <a:spcPts val="0"/>
              </a:spcBef>
              <a:spcAft>
                <a:spcPts val="0"/>
              </a:spcAft>
              <a:buNone/>
              <a:defRPr sz="1600">
                <a:solidFill>
                  <a:srgbClr val="666666"/>
                </a:solidFill>
                <a:latin typeface="Montserrat"/>
                <a:ea typeface="Montserrat"/>
                <a:cs typeface="Montserrat"/>
                <a:sym typeface="Montserrat"/>
              </a:defRPr>
            </a:lvl4pPr>
            <a:lvl5pPr lvl="4" algn="ctr" rtl="0">
              <a:lnSpc>
                <a:spcPct val="100000"/>
              </a:lnSpc>
              <a:spcBef>
                <a:spcPts val="0"/>
              </a:spcBef>
              <a:spcAft>
                <a:spcPts val="0"/>
              </a:spcAft>
              <a:buNone/>
              <a:defRPr sz="1600">
                <a:solidFill>
                  <a:srgbClr val="666666"/>
                </a:solidFill>
                <a:latin typeface="Montserrat"/>
                <a:ea typeface="Montserrat"/>
                <a:cs typeface="Montserrat"/>
                <a:sym typeface="Montserrat"/>
              </a:defRPr>
            </a:lvl5pPr>
            <a:lvl6pPr lvl="5" algn="ctr" rtl="0">
              <a:lnSpc>
                <a:spcPct val="100000"/>
              </a:lnSpc>
              <a:spcBef>
                <a:spcPts val="0"/>
              </a:spcBef>
              <a:spcAft>
                <a:spcPts val="0"/>
              </a:spcAft>
              <a:buNone/>
              <a:defRPr sz="1600">
                <a:solidFill>
                  <a:srgbClr val="666666"/>
                </a:solidFill>
                <a:latin typeface="Montserrat"/>
                <a:ea typeface="Montserrat"/>
                <a:cs typeface="Montserrat"/>
                <a:sym typeface="Montserrat"/>
              </a:defRPr>
            </a:lvl6pPr>
            <a:lvl7pPr lvl="6" algn="ctr" rtl="0">
              <a:lnSpc>
                <a:spcPct val="100000"/>
              </a:lnSpc>
              <a:spcBef>
                <a:spcPts val="0"/>
              </a:spcBef>
              <a:spcAft>
                <a:spcPts val="0"/>
              </a:spcAft>
              <a:buNone/>
              <a:defRPr sz="1600">
                <a:solidFill>
                  <a:srgbClr val="666666"/>
                </a:solidFill>
                <a:latin typeface="Montserrat"/>
                <a:ea typeface="Montserrat"/>
                <a:cs typeface="Montserrat"/>
                <a:sym typeface="Montserrat"/>
              </a:defRPr>
            </a:lvl7pPr>
            <a:lvl8pPr lvl="7" algn="ctr" rtl="0">
              <a:lnSpc>
                <a:spcPct val="100000"/>
              </a:lnSpc>
              <a:spcBef>
                <a:spcPts val="0"/>
              </a:spcBef>
              <a:spcAft>
                <a:spcPts val="0"/>
              </a:spcAft>
              <a:buNone/>
              <a:defRPr sz="1600">
                <a:solidFill>
                  <a:srgbClr val="666666"/>
                </a:solidFill>
                <a:latin typeface="Montserrat"/>
                <a:ea typeface="Montserrat"/>
                <a:cs typeface="Montserrat"/>
                <a:sym typeface="Montserrat"/>
              </a:defRPr>
            </a:lvl8pPr>
            <a:lvl9pPr lvl="8" algn="ctr" rtl="0">
              <a:lnSpc>
                <a:spcPct val="100000"/>
              </a:lnSpc>
              <a:spcBef>
                <a:spcPts val="0"/>
              </a:spcBef>
              <a:spcAft>
                <a:spcPts val="0"/>
              </a:spcAft>
              <a:buNone/>
              <a:defRPr sz="1600">
                <a:solidFill>
                  <a:srgbClr val="666666"/>
                </a:solidFill>
                <a:latin typeface="Montserrat"/>
                <a:ea typeface="Montserrat"/>
                <a:cs typeface="Montserrat"/>
                <a:sym typeface="Montserrat"/>
              </a:defRPr>
            </a:lvl9pPr>
          </a:lstStyle>
          <a:p>
            <a:endParaRPr/>
          </a:p>
        </p:txBody>
      </p:sp>
      <p:sp>
        <p:nvSpPr>
          <p:cNvPr id="132" name="Google Shape;132;p22"/>
          <p:cNvSpPr/>
          <p:nvPr/>
        </p:nvSpPr>
        <p:spPr>
          <a:xfrm>
            <a:off x="8421573" y="3"/>
            <a:ext cx="722451" cy="5158515"/>
          </a:xfrm>
          <a:custGeom>
            <a:avLst/>
            <a:gdLst/>
            <a:ahLst/>
            <a:cxnLst/>
            <a:rect l="l" t="t" r="r" b="b"/>
            <a:pathLst>
              <a:path w="30772" h="209016" extrusionOk="0">
                <a:moveTo>
                  <a:pt x="0" y="0"/>
                </a:moveTo>
                <a:lnTo>
                  <a:pt x="30771" y="209016"/>
                </a:lnTo>
                <a:lnTo>
                  <a:pt x="30771" y="0"/>
                </a:lnTo>
                <a:close/>
              </a:path>
            </a:pathLst>
          </a:custGeom>
          <a:solidFill>
            <a:schemeClr val="accent1"/>
          </a:solidFill>
          <a:ln>
            <a:noFill/>
          </a:ln>
        </p:spPr>
        <p:txBody>
          <a:bodyPr spcFirstLastPara="1" wrap="square" lIns="91404" tIns="91404" rIns="91404" bIns="91404" anchor="ctr" anchorCtr="0">
            <a:noAutofit/>
          </a:bodyPr>
          <a:lstStyle/>
          <a:p>
            <a:pPr marL="0" lvl="0" indent="0" algn="l" rtl="0">
              <a:spcBef>
                <a:spcPts val="0"/>
              </a:spcBef>
              <a:spcAft>
                <a:spcPts val="0"/>
              </a:spcAft>
              <a:buNone/>
            </a:pPr>
            <a:endParaRPr sz="1400">
              <a:solidFill>
                <a:schemeClr val="accent1"/>
              </a:solidFill>
            </a:endParaRPr>
          </a:p>
        </p:txBody>
      </p:sp>
      <p:sp>
        <p:nvSpPr>
          <p:cNvPr id="133" name="Google Shape;133;p22"/>
          <p:cNvSpPr txBox="1">
            <a:spLocks noGrp="1"/>
          </p:cNvSpPr>
          <p:nvPr>
            <p:ph type="title"/>
          </p:nvPr>
        </p:nvSpPr>
        <p:spPr>
          <a:xfrm>
            <a:off x="1909451" y="540000"/>
            <a:ext cx="5370600" cy="221400"/>
          </a:xfrm>
          <a:prstGeom prst="rect">
            <a:avLst/>
          </a:prstGeom>
        </p:spPr>
        <p:txBody>
          <a:bodyPr spcFirstLastPara="1" wrap="square" lIns="91404" tIns="91404" rIns="91404" bIns="91404" anchor="ctr" anchorCtr="0">
            <a:noAutofit/>
          </a:bodyPr>
          <a:lstStyle>
            <a:lvl1pPr lvl="0" algn="ctr" rtl="0">
              <a:spcBef>
                <a:spcPts val="0"/>
              </a:spcBef>
              <a:spcAft>
                <a:spcPts val="0"/>
              </a:spcAft>
              <a:buSzPts val="2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43"/>
        <p:cNvGrpSpPr/>
        <p:nvPr/>
      </p:nvGrpSpPr>
      <p:grpSpPr>
        <a:xfrm>
          <a:off x="0" y="0"/>
          <a:ext cx="0" cy="0"/>
          <a:chOff x="0" y="0"/>
          <a:chExt cx="0" cy="0"/>
        </a:xfrm>
      </p:grpSpPr>
      <p:sp>
        <p:nvSpPr>
          <p:cNvPr id="144" name="Google Shape;144;p26"/>
          <p:cNvSpPr/>
          <p:nvPr/>
        </p:nvSpPr>
        <p:spPr>
          <a:xfrm flipH="1">
            <a:off x="-29400" y="-37700"/>
            <a:ext cx="2133600" cy="5218908"/>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2">
  <p:cSld name="CUSTOM_9_1">
    <p:spTree>
      <p:nvGrpSpPr>
        <p:cNvPr id="1" name="Shape 145"/>
        <p:cNvGrpSpPr/>
        <p:nvPr/>
      </p:nvGrpSpPr>
      <p:grpSpPr>
        <a:xfrm>
          <a:off x="0" y="0"/>
          <a:ext cx="0" cy="0"/>
          <a:chOff x="0" y="0"/>
          <a:chExt cx="0" cy="0"/>
        </a:xfrm>
      </p:grpSpPr>
      <p:sp>
        <p:nvSpPr>
          <p:cNvPr id="146" name="Google Shape;146;p27"/>
          <p:cNvSpPr/>
          <p:nvPr/>
        </p:nvSpPr>
        <p:spPr>
          <a:xfrm>
            <a:off x="8424001" y="-7511"/>
            <a:ext cx="722451" cy="5158515"/>
          </a:xfrm>
          <a:custGeom>
            <a:avLst/>
            <a:gdLst/>
            <a:ahLst/>
            <a:cxnLst/>
            <a:rect l="l" t="t" r="r" b="b"/>
            <a:pathLst>
              <a:path w="30772" h="209016" extrusionOk="0">
                <a:moveTo>
                  <a:pt x="0" y="0"/>
                </a:moveTo>
                <a:lnTo>
                  <a:pt x="30771" y="209016"/>
                </a:lnTo>
                <a:lnTo>
                  <a:pt x="30771" y="0"/>
                </a:lnTo>
                <a:close/>
              </a:path>
            </a:pathLst>
          </a:custGeom>
          <a:solidFill>
            <a:schemeClr val="accent1"/>
          </a:solidFill>
          <a:ln>
            <a:noFill/>
          </a:ln>
        </p:spPr>
        <p:txBody>
          <a:bodyPr spcFirstLastPara="1" wrap="square" lIns="91404" tIns="91404" rIns="91404" bIns="91404" anchor="ctr" anchorCtr="0">
            <a:noAutofit/>
          </a:bodyPr>
          <a:lstStyle/>
          <a:p>
            <a:pPr marL="0" lvl="0" indent="0" algn="l" rtl="0">
              <a:spcBef>
                <a:spcPts val="0"/>
              </a:spcBef>
              <a:spcAft>
                <a:spcPts val="0"/>
              </a:spcAft>
              <a:buNone/>
            </a:pPr>
            <a:endParaRPr sz="1400">
              <a:solidFill>
                <a:schemeClr val="accent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3">
  <p:cSld name="CUSTOM_9_1_1">
    <p:spTree>
      <p:nvGrpSpPr>
        <p:cNvPr id="1" name="Shape 147"/>
        <p:cNvGrpSpPr/>
        <p:nvPr/>
      </p:nvGrpSpPr>
      <p:grpSpPr>
        <a:xfrm>
          <a:off x="0" y="0"/>
          <a:ext cx="0" cy="0"/>
          <a:chOff x="0" y="0"/>
          <a:chExt cx="0" cy="0"/>
        </a:xfrm>
      </p:grpSpPr>
      <p:sp>
        <p:nvSpPr>
          <p:cNvPr id="148" name="Google Shape;148;p28"/>
          <p:cNvSpPr/>
          <p:nvPr/>
        </p:nvSpPr>
        <p:spPr>
          <a:xfrm rot="10800000">
            <a:off x="-29398" y="3"/>
            <a:ext cx="719988" cy="5158515"/>
          </a:xfrm>
          <a:custGeom>
            <a:avLst/>
            <a:gdLst/>
            <a:ahLst/>
            <a:cxnLst/>
            <a:rect l="l" t="t" r="r" b="b"/>
            <a:pathLst>
              <a:path w="30772" h="209016" extrusionOk="0">
                <a:moveTo>
                  <a:pt x="0" y="0"/>
                </a:moveTo>
                <a:lnTo>
                  <a:pt x="30771" y="209016"/>
                </a:lnTo>
                <a:lnTo>
                  <a:pt x="30771" y="0"/>
                </a:lnTo>
                <a:close/>
              </a:path>
            </a:pathLst>
          </a:custGeom>
          <a:solidFill>
            <a:schemeClr val="accent1"/>
          </a:solidFill>
          <a:ln>
            <a:noFill/>
          </a:ln>
        </p:spPr>
        <p:txBody>
          <a:bodyPr spcFirstLastPara="1" wrap="square" lIns="91404" tIns="91404" rIns="91404" bIns="91404" anchor="ctr" anchorCtr="0">
            <a:noAutofit/>
          </a:bodyPr>
          <a:lstStyle/>
          <a:p>
            <a:pPr marL="0" lvl="0" indent="0" algn="l" rtl="0">
              <a:spcBef>
                <a:spcPts val="0"/>
              </a:spcBef>
              <a:spcAft>
                <a:spcPts val="0"/>
              </a:spcAft>
              <a:buNone/>
            </a:pPr>
            <a:endParaRPr sz="1400">
              <a:solidFill>
                <a:schemeClr val="accent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720000" y="2105725"/>
            <a:ext cx="2773200" cy="980400"/>
          </a:xfrm>
          <a:prstGeom prst="rect">
            <a:avLst/>
          </a:prstGeom>
        </p:spPr>
        <p:txBody>
          <a:bodyPr spcFirstLastPara="1" wrap="square" lIns="91404" tIns="91404" rIns="91404" bIns="91404" anchor="t" anchorCtr="0">
            <a:noAutofit/>
          </a:bodyPr>
          <a:lstStyle>
            <a:lvl1pPr lvl="0">
              <a:spcBef>
                <a:spcPts val="0"/>
              </a:spcBef>
              <a:spcAft>
                <a:spcPts val="0"/>
              </a:spcAft>
              <a:buSzPts val="2500"/>
              <a:buNone/>
              <a:defRPr sz="3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subTitle" idx="1"/>
          </p:nvPr>
        </p:nvSpPr>
        <p:spPr>
          <a:xfrm>
            <a:off x="720000" y="3062188"/>
            <a:ext cx="2773200" cy="518700"/>
          </a:xfrm>
          <a:prstGeom prst="rect">
            <a:avLst/>
          </a:prstGeom>
        </p:spPr>
        <p:txBody>
          <a:bodyPr spcFirstLastPara="1" wrap="square" lIns="91404" tIns="91404" rIns="91404" bIns="91404" anchor="t" anchorCtr="0">
            <a:noAutofit/>
          </a:bodyPr>
          <a:lstStyle>
            <a:lvl1pPr lvl="0">
              <a:lnSpc>
                <a:spcPct val="100000"/>
              </a:lnSpc>
              <a:spcBef>
                <a:spcPts val="0"/>
              </a:spcBef>
              <a:spcAft>
                <a:spcPts val="0"/>
              </a:spcAft>
              <a:buNone/>
              <a:defRPr sz="1600">
                <a:solidFill>
                  <a:srgbClr val="333333"/>
                </a:solidFill>
                <a:latin typeface="Roboto"/>
                <a:ea typeface="Roboto"/>
                <a:cs typeface="Roboto"/>
                <a:sym typeface="Roboto"/>
              </a:defRPr>
            </a:lvl1pPr>
            <a:lvl2pPr lvl="1">
              <a:lnSpc>
                <a:spcPct val="100000"/>
              </a:lnSpc>
              <a:spcBef>
                <a:spcPts val="0"/>
              </a:spcBef>
              <a:spcAft>
                <a:spcPts val="0"/>
              </a:spcAft>
              <a:buNone/>
              <a:defRPr sz="1600">
                <a:solidFill>
                  <a:srgbClr val="333333"/>
                </a:solidFill>
              </a:defRPr>
            </a:lvl2pPr>
            <a:lvl3pPr lvl="2">
              <a:lnSpc>
                <a:spcPct val="100000"/>
              </a:lnSpc>
              <a:spcBef>
                <a:spcPts val="0"/>
              </a:spcBef>
              <a:spcAft>
                <a:spcPts val="0"/>
              </a:spcAft>
              <a:buNone/>
              <a:defRPr sz="1600">
                <a:solidFill>
                  <a:srgbClr val="333333"/>
                </a:solidFill>
              </a:defRPr>
            </a:lvl3pPr>
            <a:lvl4pPr lvl="3">
              <a:lnSpc>
                <a:spcPct val="100000"/>
              </a:lnSpc>
              <a:spcBef>
                <a:spcPts val="0"/>
              </a:spcBef>
              <a:spcAft>
                <a:spcPts val="0"/>
              </a:spcAft>
              <a:buNone/>
              <a:defRPr sz="1600">
                <a:solidFill>
                  <a:srgbClr val="333333"/>
                </a:solidFill>
              </a:defRPr>
            </a:lvl4pPr>
            <a:lvl5pPr lvl="4">
              <a:lnSpc>
                <a:spcPct val="100000"/>
              </a:lnSpc>
              <a:spcBef>
                <a:spcPts val="0"/>
              </a:spcBef>
              <a:spcAft>
                <a:spcPts val="0"/>
              </a:spcAft>
              <a:buNone/>
              <a:defRPr sz="1600">
                <a:solidFill>
                  <a:srgbClr val="333333"/>
                </a:solidFill>
              </a:defRPr>
            </a:lvl5pPr>
            <a:lvl6pPr lvl="5">
              <a:lnSpc>
                <a:spcPct val="100000"/>
              </a:lnSpc>
              <a:spcBef>
                <a:spcPts val="0"/>
              </a:spcBef>
              <a:spcAft>
                <a:spcPts val="0"/>
              </a:spcAft>
              <a:buNone/>
              <a:defRPr sz="1600">
                <a:solidFill>
                  <a:srgbClr val="333333"/>
                </a:solidFill>
              </a:defRPr>
            </a:lvl6pPr>
            <a:lvl7pPr lvl="6">
              <a:lnSpc>
                <a:spcPct val="100000"/>
              </a:lnSpc>
              <a:spcBef>
                <a:spcPts val="0"/>
              </a:spcBef>
              <a:spcAft>
                <a:spcPts val="0"/>
              </a:spcAft>
              <a:buNone/>
              <a:defRPr sz="1600">
                <a:solidFill>
                  <a:srgbClr val="333333"/>
                </a:solidFill>
              </a:defRPr>
            </a:lvl7pPr>
            <a:lvl8pPr lvl="7">
              <a:lnSpc>
                <a:spcPct val="100000"/>
              </a:lnSpc>
              <a:spcBef>
                <a:spcPts val="0"/>
              </a:spcBef>
              <a:spcAft>
                <a:spcPts val="0"/>
              </a:spcAft>
              <a:buNone/>
              <a:defRPr sz="1600">
                <a:solidFill>
                  <a:srgbClr val="333333"/>
                </a:solidFill>
              </a:defRPr>
            </a:lvl8pPr>
            <a:lvl9pPr lvl="8">
              <a:lnSpc>
                <a:spcPct val="100000"/>
              </a:lnSpc>
              <a:spcBef>
                <a:spcPts val="0"/>
              </a:spcBef>
              <a:spcAft>
                <a:spcPts val="0"/>
              </a:spcAft>
              <a:buNone/>
              <a:defRPr sz="1600">
                <a:solidFill>
                  <a:srgbClr val="333333"/>
                </a:solidFill>
              </a:defRPr>
            </a:lvl9pPr>
          </a:lstStyle>
          <a:p>
            <a:endParaRPr/>
          </a:p>
        </p:txBody>
      </p:sp>
      <p:sp>
        <p:nvSpPr>
          <p:cNvPr id="14" name="Google Shape;14;p3"/>
          <p:cNvSpPr txBox="1">
            <a:spLocks noGrp="1"/>
          </p:cNvSpPr>
          <p:nvPr>
            <p:ph type="title" idx="2" hasCustomPrompt="1"/>
          </p:nvPr>
        </p:nvSpPr>
        <p:spPr>
          <a:xfrm>
            <a:off x="720003" y="1533338"/>
            <a:ext cx="1427700" cy="572400"/>
          </a:xfrm>
          <a:prstGeom prst="rect">
            <a:avLst/>
          </a:prstGeom>
        </p:spPr>
        <p:txBody>
          <a:bodyPr spcFirstLastPara="1" wrap="square" lIns="91404" tIns="91404" rIns="91404" bIns="91404" anchor="ctr" anchorCtr="0">
            <a:noAutofit/>
          </a:bodyPr>
          <a:lstStyle>
            <a:lvl1pPr lvl="0" rtl="0">
              <a:spcBef>
                <a:spcPts val="0"/>
              </a:spcBef>
              <a:spcAft>
                <a:spcPts val="0"/>
              </a:spcAft>
              <a:buClr>
                <a:schemeClr val="accent4"/>
              </a:buClr>
              <a:buSzPts val="4000"/>
              <a:buFont typeface="Montserrat Black"/>
              <a:buNone/>
              <a:defRPr sz="4000" b="0">
                <a:solidFill>
                  <a:schemeClr val="accent1"/>
                </a:solidFill>
                <a:latin typeface="Montserrat Black"/>
                <a:ea typeface="Montserrat Black"/>
                <a:cs typeface="Montserrat Black"/>
                <a:sym typeface="Montserrat Black"/>
              </a:defRPr>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
        <p:cNvGrpSpPr/>
        <p:nvPr/>
      </p:nvGrpSpPr>
      <p:grpSpPr>
        <a:xfrm>
          <a:off x="0" y="0"/>
          <a:ext cx="0" cy="0"/>
          <a:chOff x="0" y="0"/>
          <a:chExt cx="0" cy="0"/>
        </a:xfrm>
      </p:grpSpPr>
      <p:sp>
        <p:nvSpPr>
          <p:cNvPr id="20" name="Google Shape;20;p5"/>
          <p:cNvSpPr txBox="1">
            <a:spLocks noGrp="1"/>
          </p:cNvSpPr>
          <p:nvPr>
            <p:ph type="subTitle" idx="1"/>
          </p:nvPr>
        </p:nvSpPr>
        <p:spPr>
          <a:xfrm>
            <a:off x="3215902" y="1844833"/>
            <a:ext cx="3288300" cy="358200"/>
          </a:xfrm>
          <a:prstGeom prst="rect">
            <a:avLst/>
          </a:prstGeom>
        </p:spPr>
        <p:txBody>
          <a:bodyPr spcFirstLastPara="1" wrap="square" lIns="91404" tIns="91404" rIns="91404" bIns="91404" anchor="t" anchorCtr="0">
            <a:noAutofit/>
          </a:bodyPr>
          <a:lstStyle>
            <a:lvl1pPr lvl="0" rtl="0">
              <a:lnSpc>
                <a:spcPct val="100000"/>
              </a:lnSpc>
              <a:spcBef>
                <a:spcPts val="0"/>
              </a:spcBef>
              <a:spcAft>
                <a:spcPts val="0"/>
              </a:spcAft>
              <a:buNone/>
              <a:defRPr>
                <a:latin typeface="Roboto"/>
                <a:ea typeface="Roboto"/>
                <a:cs typeface="Roboto"/>
                <a:sym typeface="Roboto"/>
              </a:defRPr>
            </a:lvl1pPr>
            <a:lvl2pPr lvl="1" rtl="0">
              <a:lnSpc>
                <a:spcPct val="100000"/>
              </a:lnSpc>
              <a:spcBef>
                <a:spcPts val="1600"/>
              </a:spcBef>
              <a:spcAft>
                <a:spcPts val="0"/>
              </a:spcAft>
              <a:buNone/>
              <a:defRPr>
                <a:latin typeface="Roboto"/>
                <a:ea typeface="Roboto"/>
                <a:cs typeface="Roboto"/>
                <a:sym typeface="Roboto"/>
              </a:defRPr>
            </a:lvl2pPr>
            <a:lvl3pPr lvl="2" rtl="0">
              <a:lnSpc>
                <a:spcPct val="100000"/>
              </a:lnSpc>
              <a:spcBef>
                <a:spcPts val="1600"/>
              </a:spcBef>
              <a:spcAft>
                <a:spcPts val="0"/>
              </a:spcAft>
              <a:buNone/>
              <a:defRPr>
                <a:latin typeface="Roboto"/>
                <a:ea typeface="Roboto"/>
                <a:cs typeface="Roboto"/>
                <a:sym typeface="Roboto"/>
              </a:defRPr>
            </a:lvl3pPr>
            <a:lvl4pPr lvl="3" rtl="0">
              <a:lnSpc>
                <a:spcPct val="100000"/>
              </a:lnSpc>
              <a:spcBef>
                <a:spcPts val="1600"/>
              </a:spcBef>
              <a:spcAft>
                <a:spcPts val="0"/>
              </a:spcAft>
              <a:buNone/>
              <a:defRPr>
                <a:latin typeface="Roboto"/>
                <a:ea typeface="Roboto"/>
                <a:cs typeface="Roboto"/>
                <a:sym typeface="Roboto"/>
              </a:defRPr>
            </a:lvl4pPr>
            <a:lvl5pPr lvl="4" rtl="0">
              <a:lnSpc>
                <a:spcPct val="100000"/>
              </a:lnSpc>
              <a:spcBef>
                <a:spcPts val="1600"/>
              </a:spcBef>
              <a:spcAft>
                <a:spcPts val="0"/>
              </a:spcAft>
              <a:buNone/>
              <a:defRPr>
                <a:latin typeface="Roboto"/>
                <a:ea typeface="Roboto"/>
                <a:cs typeface="Roboto"/>
                <a:sym typeface="Roboto"/>
              </a:defRPr>
            </a:lvl5pPr>
            <a:lvl6pPr lvl="5" rtl="0">
              <a:lnSpc>
                <a:spcPct val="100000"/>
              </a:lnSpc>
              <a:spcBef>
                <a:spcPts val="1600"/>
              </a:spcBef>
              <a:spcAft>
                <a:spcPts val="0"/>
              </a:spcAft>
              <a:buNone/>
              <a:defRPr>
                <a:latin typeface="Roboto"/>
                <a:ea typeface="Roboto"/>
                <a:cs typeface="Roboto"/>
                <a:sym typeface="Roboto"/>
              </a:defRPr>
            </a:lvl6pPr>
            <a:lvl7pPr lvl="6" rtl="0">
              <a:lnSpc>
                <a:spcPct val="100000"/>
              </a:lnSpc>
              <a:spcBef>
                <a:spcPts val="1600"/>
              </a:spcBef>
              <a:spcAft>
                <a:spcPts val="0"/>
              </a:spcAft>
              <a:buNone/>
              <a:defRPr>
                <a:latin typeface="Roboto"/>
                <a:ea typeface="Roboto"/>
                <a:cs typeface="Roboto"/>
                <a:sym typeface="Roboto"/>
              </a:defRPr>
            </a:lvl7pPr>
            <a:lvl8pPr lvl="7" rtl="0">
              <a:lnSpc>
                <a:spcPct val="100000"/>
              </a:lnSpc>
              <a:spcBef>
                <a:spcPts val="1600"/>
              </a:spcBef>
              <a:spcAft>
                <a:spcPts val="0"/>
              </a:spcAft>
              <a:buNone/>
              <a:defRPr>
                <a:latin typeface="Roboto"/>
                <a:ea typeface="Roboto"/>
                <a:cs typeface="Roboto"/>
                <a:sym typeface="Roboto"/>
              </a:defRPr>
            </a:lvl8pPr>
            <a:lvl9pPr lvl="8" rtl="0">
              <a:lnSpc>
                <a:spcPct val="100000"/>
              </a:lnSpc>
              <a:spcBef>
                <a:spcPts val="1600"/>
              </a:spcBef>
              <a:spcAft>
                <a:spcPts val="1600"/>
              </a:spcAft>
              <a:buNone/>
              <a:defRPr>
                <a:latin typeface="Roboto"/>
                <a:ea typeface="Roboto"/>
                <a:cs typeface="Roboto"/>
                <a:sym typeface="Roboto"/>
              </a:defRPr>
            </a:lvl9pPr>
          </a:lstStyle>
          <a:p>
            <a:endParaRPr/>
          </a:p>
        </p:txBody>
      </p:sp>
      <p:sp>
        <p:nvSpPr>
          <p:cNvPr id="21" name="Google Shape;21;p5"/>
          <p:cNvSpPr txBox="1">
            <a:spLocks noGrp="1"/>
          </p:cNvSpPr>
          <p:nvPr>
            <p:ph type="subTitle" idx="2"/>
          </p:nvPr>
        </p:nvSpPr>
        <p:spPr>
          <a:xfrm>
            <a:off x="3215900" y="1473638"/>
            <a:ext cx="2125800" cy="339000"/>
          </a:xfrm>
          <a:prstGeom prst="rect">
            <a:avLst/>
          </a:prstGeom>
        </p:spPr>
        <p:txBody>
          <a:bodyPr spcFirstLastPara="1" wrap="square" lIns="91404" tIns="91404" rIns="91404" bIns="91404" anchor="t" anchorCtr="0">
            <a:noAutofit/>
          </a:bodyPr>
          <a:lstStyle>
            <a:lvl1pPr lvl="0" rtl="0">
              <a:lnSpc>
                <a:spcPct val="100000"/>
              </a:lnSpc>
              <a:spcBef>
                <a:spcPts val="0"/>
              </a:spcBef>
              <a:spcAft>
                <a:spcPts val="0"/>
              </a:spcAft>
              <a:buNone/>
              <a:defRPr sz="1600" b="1">
                <a:solidFill>
                  <a:srgbClr val="666666"/>
                </a:solidFill>
                <a:latin typeface="Montserrat"/>
                <a:ea typeface="Montserrat"/>
                <a:cs typeface="Montserrat"/>
                <a:sym typeface="Montserrat"/>
              </a:defRPr>
            </a:lvl1pPr>
            <a:lvl2pPr lvl="1" rtl="0">
              <a:lnSpc>
                <a:spcPct val="100000"/>
              </a:lnSpc>
              <a:spcBef>
                <a:spcPts val="0"/>
              </a:spcBef>
              <a:spcAft>
                <a:spcPts val="0"/>
              </a:spcAft>
              <a:buNone/>
              <a:defRPr sz="1600">
                <a:solidFill>
                  <a:srgbClr val="666666"/>
                </a:solidFill>
                <a:latin typeface="Montserrat"/>
                <a:ea typeface="Montserrat"/>
                <a:cs typeface="Montserrat"/>
                <a:sym typeface="Montserrat"/>
              </a:defRPr>
            </a:lvl2pPr>
            <a:lvl3pPr lvl="2" rtl="0">
              <a:lnSpc>
                <a:spcPct val="100000"/>
              </a:lnSpc>
              <a:spcBef>
                <a:spcPts val="0"/>
              </a:spcBef>
              <a:spcAft>
                <a:spcPts val="0"/>
              </a:spcAft>
              <a:buNone/>
              <a:defRPr sz="1600">
                <a:solidFill>
                  <a:srgbClr val="666666"/>
                </a:solidFill>
                <a:latin typeface="Montserrat"/>
                <a:ea typeface="Montserrat"/>
                <a:cs typeface="Montserrat"/>
                <a:sym typeface="Montserrat"/>
              </a:defRPr>
            </a:lvl3pPr>
            <a:lvl4pPr lvl="3" rtl="0">
              <a:lnSpc>
                <a:spcPct val="100000"/>
              </a:lnSpc>
              <a:spcBef>
                <a:spcPts val="0"/>
              </a:spcBef>
              <a:spcAft>
                <a:spcPts val="0"/>
              </a:spcAft>
              <a:buNone/>
              <a:defRPr sz="1600">
                <a:solidFill>
                  <a:srgbClr val="666666"/>
                </a:solidFill>
                <a:latin typeface="Montserrat"/>
                <a:ea typeface="Montserrat"/>
                <a:cs typeface="Montserrat"/>
                <a:sym typeface="Montserrat"/>
              </a:defRPr>
            </a:lvl4pPr>
            <a:lvl5pPr lvl="4" rtl="0">
              <a:lnSpc>
                <a:spcPct val="100000"/>
              </a:lnSpc>
              <a:spcBef>
                <a:spcPts val="0"/>
              </a:spcBef>
              <a:spcAft>
                <a:spcPts val="0"/>
              </a:spcAft>
              <a:buNone/>
              <a:defRPr sz="1600">
                <a:solidFill>
                  <a:srgbClr val="666666"/>
                </a:solidFill>
                <a:latin typeface="Montserrat"/>
                <a:ea typeface="Montserrat"/>
                <a:cs typeface="Montserrat"/>
                <a:sym typeface="Montserrat"/>
              </a:defRPr>
            </a:lvl5pPr>
            <a:lvl6pPr lvl="5" rtl="0">
              <a:lnSpc>
                <a:spcPct val="100000"/>
              </a:lnSpc>
              <a:spcBef>
                <a:spcPts val="0"/>
              </a:spcBef>
              <a:spcAft>
                <a:spcPts val="0"/>
              </a:spcAft>
              <a:buNone/>
              <a:defRPr sz="1600">
                <a:solidFill>
                  <a:srgbClr val="666666"/>
                </a:solidFill>
                <a:latin typeface="Montserrat"/>
                <a:ea typeface="Montserrat"/>
                <a:cs typeface="Montserrat"/>
                <a:sym typeface="Montserrat"/>
              </a:defRPr>
            </a:lvl6pPr>
            <a:lvl7pPr lvl="6" rtl="0">
              <a:lnSpc>
                <a:spcPct val="100000"/>
              </a:lnSpc>
              <a:spcBef>
                <a:spcPts val="0"/>
              </a:spcBef>
              <a:spcAft>
                <a:spcPts val="0"/>
              </a:spcAft>
              <a:buNone/>
              <a:defRPr sz="1600">
                <a:solidFill>
                  <a:srgbClr val="666666"/>
                </a:solidFill>
                <a:latin typeface="Montserrat"/>
                <a:ea typeface="Montserrat"/>
                <a:cs typeface="Montserrat"/>
                <a:sym typeface="Montserrat"/>
              </a:defRPr>
            </a:lvl7pPr>
            <a:lvl8pPr lvl="7" rtl="0">
              <a:lnSpc>
                <a:spcPct val="100000"/>
              </a:lnSpc>
              <a:spcBef>
                <a:spcPts val="0"/>
              </a:spcBef>
              <a:spcAft>
                <a:spcPts val="0"/>
              </a:spcAft>
              <a:buNone/>
              <a:defRPr sz="1600">
                <a:solidFill>
                  <a:srgbClr val="666666"/>
                </a:solidFill>
                <a:latin typeface="Montserrat"/>
                <a:ea typeface="Montserrat"/>
                <a:cs typeface="Montserrat"/>
                <a:sym typeface="Montserrat"/>
              </a:defRPr>
            </a:lvl8pPr>
            <a:lvl9pPr lvl="8" rtl="0">
              <a:lnSpc>
                <a:spcPct val="100000"/>
              </a:lnSpc>
              <a:spcBef>
                <a:spcPts val="0"/>
              </a:spcBef>
              <a:spcAft>
                <a:spcPts val="0"/>
              </a:spcAft>
              <a:buNone/>
              <a:defRPr sz="1600">
                <a:solidFill>
                  <a:srgbClr val="666666"/>
                </a:solidFill>
                <a:latin typeface="Montserrat"/>
                <a:ea typeface="Montserrat"/>
                <a:cs typeface="Montserrat"/>
                <a:sym typeface="Montserrat"/>
              </a:defRPr>
            </a:lvl9pPr>
          </a:lstStyle>
          <a:p>
            <a:endParaRPr/>
          </a:p>
        </p:txBody>
      </p:sp>
      <p:sp>
        <p:nvSpPr>
          <p:cNvPr id="22" name="Google Shape;22;p5"/>
          <p:cNvSpPr/>
          <p:nvPr/>
        </p:nvSpPr>
        <p:spPr>
          <a:xfrm>
            <a:off x="8424003" y="-7511"/>
            <a:ext cx="719988" cy="5158515"/>
          </a:xfrm>
          <a:custGeom>
            <a:avLst/>
            <a:gdLst/>
            <a:ahLst/>
            <a:cxnLst/>
            <a:rect l="l" t="t" r="r" b="b"/>
            <a:pathLst>
              <a:path w="30772" h="209016" extrusionOk="0">
                <a:moveTo>
                  <a:pt x="0" y="0"/>
                </a:moveTo>
                <a:lnTo>
                  <a:pt x="30771" y="209016"/>
                </a:lnTo>
                <a:lnTo>
                  <a:pt x="30771" y="0"/>
                </a:lnTo>
                <a:close/>
              </a:path>
            </a:pathLst>
          </a:custGeom>
          <a:solidFill>
            <a:schemeClr val="accent1"/>
          </a:solidFill>
          <a:ln>
            <a:noFill/>
          </a:ln>
        </p:spPr>
        <p:txBody>
          <a:bodyPr spcFirstLastPara="1" wrap="square" lIns="91404" tIns="91404" rIns="91404" bIns="91404" anchor="ctr" anchorCtr="0">
            <a:noAutofit/>
          </a:bodyPr>
          <a:lstStyle/>
          <a:p>
            <a:pPr marL="0" lvl="0" indent="0" algn="l" rtl="0">
              <a:spcBef>
                <a:spcPts val="0"/>
              </a:spcBef>
              <a:spcAft>
                <a:spcPts val="0"/>
              </a:spcAft>
              <a:buNone/>
            </a:pPr>
            <a:endParaRPr sz="1400">
              <a:solidFill>
                <a:schemeClr val="accent1"/>
              </a:solidFill>
            </a:endParaRPr>
          </a:p>
        </p:txBody>
      </p:sp>
      <p:sp>
        <p:nvSpPr>
          <p:cNvPr id="23" name="Google Shape;23;p5"/>
          <p:cNvSpPr txBox="1">
            <a:spLocks noGrp="1"/>
          </p:cNvSpPr>
          <p:nvPr>
            <p:ph type="subTitle" idx="3"/>
          </p:nvPr>
        </p:nvSpPr>
        <p:spPr>
          <a:xfrm>
            <a:off x="3922351" y="3608950"/>
            <a:ext cx="3710400" cy="358200"/>
          </a:xfrm>
          <a:prstGeom prst="rect">
            <a:avLst/>
          </a:prstGeom>
        </p:spPr>
        <p:txBody>
          <a:bodyPr spcFirstLastPara="1" wrap="square" lIns="91404" tIns="91404" rIns="91404" bIns="91404" anchor="t" anchorCtr="0">
            <a:noAutofit/>
          </a:bodyPr>
          <a:lstStyle>
            <a:lvl1pPr lvl="0" rtl="0">
              <a:lnSpc>
                <a:spcPct val="100000"/>
              </a:lnSpc>
              <a:spcBef>
                <a:spcPts val="0"/>
              </a:spcBef>
              <a:spcAft>
                <a:spcPts val="0"/>
              </a:spcAft>
              <a:buNone/>
              <a:defRPr>
                <a:latin typeface="Roboto"/>
                <a:ea typeface="Roboto"/>
                <a:cs typeface="Roboto"/>
                <a:sym typeface="Roboto"/>
              </a:defRPr>
            </a:lvl1pPr>
            <a:lvl2pPr lvl="1" rtl="0">
              <a:lnSpc>
                <a:spcPct val="100000"/>
              </a:lnSpc>
              <a:spcBef>
                <a:spcPts val="1600"/>
              </a:spcBef>
              <a:spcAft>
                <a:spcPts val="0"/>
              </a:spcAft>
              <a:buNone/>
              <a:defRPr>
                <a:latin typeface="Roboto"/>
                <a:ea typeface="Roboto"/>
                <a:cs typeface="Roboto"/>
                <a:sym typeface="Roboto"/>
              </a:defRPr>
            </a:lvl2pPr>
            <a:lvl3pPr lvl="2" rtl="0">
              <a:lnSpc>
                <a:spcPct val="100000"/>
              </a:lnSpc>
              <a:spcBef>
                <a:spcPts val="1600"/>
              </a:spcBef>
              <a:spcAft>
                <a:spcPts val="0"/>
              </a:spcAft>
              <a:buNone/>
              <a:defRPr>
                <a:latin typeface="Roboto"/>
                <a:ea typeface="Roboto"/>
                <a:cs typeface="Roboto"/>
                <a:sym typeface="Roboto"/>
              </a:defRPr>
            </a:lvl3pPr>
            <a:lvl4pPr lvl="3" rtl="0">
              <a:lnSpc>
                <a:spcPct val="100000"/>
              </a:lnSpc>
              <a:spcBef>
                <a:spcPts val="1600"/>
              </a:spcBef>
              <a:spcAft>
                <a:spcPts val="0"/>
              </a:spcAft>
              <a:buNone/>
              <a:defRPr>
                <a:latin typeface="Roboto"/>
                <a:ea typeface="Roboto"/>
                <a:cs typeface="Roboto"/>
                <a:sym typeface="Roboto"/>
              </a:defRPr>
            </a:lvl4pPr>
            <a:lvl5pPr lvl="4" rtl="0">
              <a:lnSpc>
                <a:spcPct val="100000"/>
              </a:lnSpc>
              <a:spcBef>
                <a:spcPts val="1600"/>
              </a:spcBef>
              <a:spcAft>
                <a:spcPts val="0"/>
              </a:spcAft>
              <a:buNone/>
              <a:defRPr>
                <a:latin typeface="Roboto"/>
                <a:ea typeface="Roboto"/>
                <a:cs typeface="Roboto"/>
                <a:sym typeface="Roboto"/>
              </a:defRPr>
            </a:lvl5pPr>
            <a:lvl6pPr lvl="5" rtl="0">
              <a:lnSpc>
                <a:spcPct val="100000"/>
              </a:lnSpc>
              <a:spcBef>
                <a:spcPts val="1600"/>
              </a:spcBef>
              <a:spcAft>
                <a:spcPts val="0"/>
              </a:spcAft>
              <a:buNone/>
              <a:defRPr>
                <a:latin typeface="Roboto"/>
                <a:ea typeface="Roboto"/>
                <a:cs typeface="Roboto"/>
                <a:sym typeface="Roboto"/>
              </a:defRPr>
            </a:lvl6pPr>
            <a:lvl7pPr lvl="6" rtl="0">
              <a:lnSpc>
                <a:spcPct val="100000"/>
              </a:lnSpc>
              <a:spcBef>
                <a:spcPts val="1600"/>
              </a:spcBef>
              <a:spcAft>
                <a:spcPts val="0"/>
              </a:spcAft>
              <a:buNone/>
              <a:defRPr>
                <a:latin typeface="Roboto"/>
                <a:ea typeface="Roboto"/>
                <a:cs typeface="Roboto"/>
                <a:sym typeface="Roboto"/>
              </a:defRPr>
            </a:lvl7pPr>
            <a:lvl8pPr lvl="7" rtl="0">
              <a:lnSpc>
                <a:spcPct val="100000"/>
              </a:lnSpc>
              <a:spcBef>
                <a:spcPts val="1600"/>
              </a:spcBef>
              <a:spcAft>
                <a:spcPts val="0"/>
              </a:spcAft>
              <a:buNone/>
              <a:defRPr>
                <a:latin typeface="Roboto"/>
                <a:ea typeface="Roboto"/>
                <a:cs typeface="Roboto"/>
                <a:sym typeface="Roboto"/>
              </a:defRPr>
            </a:lvl8pPr>
            <a:lvl9pPr lvl="8" rtl="0">
              <a:lnSpc>
                <a:spcPct val="100000"/>
              </a:lnSpc>
              <a:spcBef>
                <a:spcPts val="1600"/>
              </a:spcBef>
              <a:spcAft>
                <a:spcPts val="1600"/>
              </a:spcAft>
              <a:buNone/>
              <a:defRPr>
                <a:latin typeface="Roboto"/>
                <a:ea typeface="Roboto"/>
                <a:cs typeface="Roboto"/>
                <a:sym typeface="Roboto"/>
              </a:defRPr>
            </a:lvl9pPr>
          </a:lstStyle>
          <a:p>
            <a:endParaRPr/>
          </a:p>
        </p:txBody>
      </p:sp>
      <p:sp>
        <p:nvSpPr>
          <p:cNvPr id="24" name="Google Shape;24;p5"/>
          <p:cNvSpPr txBox="1">
            <a:spLocks noGrp="1"/>
          </p:cNvSpPr>
          <p:nvPr>
            <p:ph type="subTitle" idx="4"/>
          </p:nvPr>
        </p:nvSpPr>
        <p:spPr>
          <a:xfrm>
            <a:off x="3922351" y="3237763"/>
            <a:ext cx="2125800" cy="339000"/>
          </a:xfrm>
          <a:prstGeom prst="rect">
            <a:avLst/>
          </a:prstGeom>
        </p:spPr>
        <p:txBody>
          <a:bodyPr spcFirstLastPara="1" wrap="square" lIns="91404" tIns="91404" rIns="91404" bIns="91404" anchor="t" anchorCtr="0">
            <a:noAutofit/>
          </a:bodyPr>
          <a:lstStyle>
            <a:lvl1pPr lvl="0" rtl="0">
              <a:lnSpc>
                <a:spcPct val="100000"/>
              </a:lnSpc>
              <a:spcBef>
                <a:spcPts val="0"/>
              </a:spcBef>
              <a:spcAft>
                <a:spcPts val="0"/>
              </a:spcAft>
              <a:buNone/>
              <a:defRPr sz="1600" b="1">
                <a:solidFill>
                  <a:srgbClr val="666666"/>
                </a:solidFill>
                <a:latin typeface="Montserrat"/>
                <a:ea typeface="Montserrat"/>
                <a:cs typeface="Montserrat"/>
                <a:sym typeface="Montserrat"/>
              </a:defRPr>
            </a:lvl1pPr>
            <a:lvl2pPr lvl="1" rtl="0">
              <a:lnSpc>
                <a:spcPct val="100000"/>
              </a:lnSpc>
              <a:spcBef>
                <a:spcPts val="0"/>
              </a:spcBef>
              <a:spcAft>
                <a:spcPts val="0"/>
              </a:spcAft>
              <a:buNone/>
              <a:defRPr sz="1600">
                <a:solidFill>
                  <a:srgbClr val="666666"/>
                </a:solidFill>
                <a:latin typeface="Montserrat"/>
                <a:ea typeface="Montserrat"/>
                <a:cs typeface="Montserrat"/>
                <a:sym typeface="Montserrat"/>
              </a:defRPr>
            </a:lvl2pPr>
            <a:lvl3pPr lvl="2" rtl="0">
              <a:lnSpc>
                <a:spcPct val="100000"/>
              </a:lnSpc>
              <a:spcBef>
                <a:spcPts val="0"/>
              </a:spcBef>
              <a:spcAft>
                <a:spcPts val="0"/>
              </a:spcAft>
              <a:buNone/>
              <a:defRPr sz="1600">
                <a:solidFill>
                  <a:srgbClr val="666666"/>
                </a:solidFill>
                <a:latin typeface="Montserrat"/>
                <a:ea typeface="Montserrat"/>
                <a:cs typeface="Montserrat"/>
                <a:sym typeface="Montserrat"/>
              </a:defRPr>
            </a:lvl3pPr>
            <a:lvl4pPr lvl="3" rtl="0">
              <a:lnSpc>
                <a:spcPct val="100000"/>
              </a:lnSpc>
              <a:spcBef>
                <a:spcPts val="0"/>
              </a:spcBef>
              <a:spcAft>
                <a:spcPts val="0"/>
              </a:spcAft>
              <a:buNone/>
              <a:defRPr sz="1600">
                <a:solidFill>
                  <a:srgbClr val="666666"/>
                </a:solidFill>
                <a:latin typeface="Montserrat"/>
                <a:ea typeface="Montserrat"/>
                <a:cs typeface="Montserrat"/>
                <a:sym typeface="Montserrat"/>
              </a:defRPr>
            </a:lvl4pPr>
            <a:lvl5pPr lvl="4" rtl="0">
              <a:lnSpc>
                <a:spcPct val="100000"/>
              </a:lnSpc>
              <a:spcBef>
                <a:spcPts val="0"/>
              </a:spcBef>
              <a:spcAft>
                <a:spcPts val="0"/>
              </a:spcAft>
              <a:buNone/>
              <a:defRPr sz="1600">
                <a:solidFill>
                  <a:srgbClr val="666666"/>
                </a:solidFill>
                <a:latin typeface="Montserrat"/>
                <a:ea typeface="Montserrat"/>
                <a:cs typeface="Montserrat"/>
                <a:sym typeface="Montserrat"/>
              </a:defRPr>
            </a:lvl5pPr>
            <a:lvl6pPr lvl="5" rtl="0">
              <a:lnSpc>
                <a:spcPct val="100000"/>
              </a:lnSpc>
              <a:spcBef>
                <a:spcPts val="0"/>
              </a:spcBef>
              <a:spcAft>
                <a:spcPts val="0"/>
              </a:spcAft>
              <a:buNone/>
              <a:defRPr sz="1600">
                <a:solidFill>
                  <a:srgbClr val="666666"/>
                </a:solidFill>
                <a:latin typeface="Montserrat"/>
                <a:ea typeface="Montserrat"/>
                <a:cs typeface="Montserrat"/>
                <a:sym typeface="Montserrat"/>
              </a:defRPr>
            </a:lvl6pPr>
            <a:lvl7pPr lvl="6" rtl="0">
              <a:lnSpc>
                <a:spcPct val="100000"/>
              </a:lnSpc>
              <a:spcBef>
                <a:spcPts val="0"/>
              </a:spcBef>
              <a:spcAft>
                <a:spcPts val="0"/>
              </a:spcAft>
              <a:buNone/>
              <a:defRPr sz="1600">
                <a:solidFill>
                  <a:srgbClr val="666666"/>
                </a:solidFill>
                <a:latin typeface="Montserrat"/>
                <a:ea typeface="Montserrat"/>
                <a:cs typeface="Montserrat"/>
                <a:sym typeface="Montserrat"/>
              </a:defRPr>
            </a:lvl7pPr>
            <a:lvl8pPr lvl="7" rtl="0">
              <a:lnSpc>
                <a:spcPct val="100000"/>
              </a:lnSpc>
              <a:spcBef>
                <a:spcPts val="0"/>
              </a:spcBef>
              <a:spcAft>
                <a:spcPts val="0"/>
              </a:spcAft>
              <a:buNone/>
              <a:defRPr sz="1600">
                <a:solidFill>
                  <a:srgbClr val="666666"/>
                </a:solidFill>
                <a:latin typeface="Montserrat"/>
                <a:ea typeface="Montserrat"/>
                <a:cs typeface="Montserrat"/>
                <a:sym typeface="Montserrat"/>
              </a:defRPr>
            </a:lvl8pPr>
            <a:lvl9pPr lvl="8" rtl="0">
              <a:lnSpc>
                <a:spcPct val="100000"/>
              </a:lnSpc>
              <a:spcBef>
                <a:spcPts val="0"/>
              </a:spcBef>
              <a:spcAft>
                <a:spcPts val="0"/>
              </a:spcAft>
              <a:buNone/>
              <a:defRPr sz="1600">
                <a:solidFill>
                  <a:srgbClr val="666666"/>
                </a:solidFill>
                <a:latin typeface="Montserrat"/>
                <a:ea typeface="Montserrat"/>
                <a:cs typeface="Montserrat"/>
                <a:sym typeface="Montserrat"/>
              </a:defRPr>
            </a:lvl9pPr>
          </a:lstStyle>
          <a:p>
            <a:endParaRPr/>
          </a:p>
        </p:txBody>
      </p:sp>
      <p:sp>
        <p:nvSpPr>
          <p:cNvPr id="25" name="Google Shape;25;p5"/>
          <p:cNvSpPr txBox="1">
            <a:spLocks noGrp="1"/>
          </p:cNvSpPr>
          <p:nvPr>
            <p:ph type="title"/>
          </p:nvPr>
        </p:nvSpPr>
        <p:spPr>
          <a:xfrm>
            <a:off x="1909451" y="540000"/>
            <a:ext cx="5370600" cy="221400"/>
          </a:xfrm>
          <a:prstGeom prst="rect">
            <a:avLst/>
          </a:prstGeom>
        </p:spPr>
        <p:txBody>
          <a:bodyPr spcFirstLastPara="1" wrap="square" lIns="91404" tIns="91404" rIns="91404" bIns="91404" anchor="ctr" anchorCtr="0">
            <a:noAutofit/>
          </a:bodyPr>
          <a:lstStyle>
            <a:lvl1pPr lvl="0" algn="ctr" rtl="0">
              <a:spcBef>
                <a:spcPts val="0"/>
              </a:spcBef>
              <a:spcAft>
                <a:spcPts val="0"/>
              </a:spcAft>
              <a:buSzPts val="2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p:nvPr/>
        </p:nvSpPr>
        <p:spPr>
          <a:xfrm rot="10800000">
            <a:off x="-24" y="-7490"/>
            <a:ext cx="732527" cy="5158515"/>
          </a:xfrm>
          <a:custGeom>
            <a:avLst/>
            <a:gdLst/>
            <a:ahLst/>
            <a:cxnLst/>
            <a:rect l="l" t="t" r="r" b="b"/>
            <a:pathLst>
              <a:path w="30772" h="209016" extrusionOk="0">
                <a:moveTo>
                  <a:pt x="0" y="0"/>
                </a:moveTo>
                <a:lnTo>
                  <a:pt x="30771" y="209016"/>
                </a:lnTo>
                <a:lnTo>
                  <a:pt x="30771" y="0"/>
                </a:lnTo>
                <a:close/>
              </a:path>
            </a:pathLst>
          </a:custGeom>
          <a:solidFill>
            <a:schemeClr val="accent1"/>
          </a:solidFill>
          <a:ln>
            <a:noFill/>
          </a:ln>
        </p:spPr>
        <p:txBody>
          <a:bodyPr spcFirstLastPara="1" wrap="square" lIns="91404" tIns="91404" rIns="91404" bIns="91404" anchor="ctr" anchorCtr="0">
            <a:noAutofit/>
          </a:bodyPr>
          <a:lstStyle/>
          <a:p>
            <a:pPr marL="0" lvl="0" indent="0" algn="l" rtl="0">
              <a:spcBef>
                <a:spcPts val="0"/>
              </a:spcBef>
              <a:spcAft>
                <a:spcPts val="0"/>
              </a:spcAft>
              <a:buNone/>
            </a:pPr>
            <a:endParaRPr sz="1400">
              <a:solidFill>
                <a:schemeClr val="accent1"/>
              </a:solidFill>
            </a:endParaRPr>
          </a:p>
        </p:txBody>
      </p:sp>
      <p:sp>
        <p:nvSpPr>
          <p:cNvPr id="28" name="Google Shape;28;p6"/>
          <p:cNvSpPr txBox="1">
            <a:spLocks noGrp="1"/>
          </p:cNvSpPr>
          <p:nvPr>
            <p:ph type="title"/>
          </p:nvPr>
        </p:nvSpPr>
        <p:spPr>
          <a:xfrm>
            <a:off x="1909451" y="540000"/>
            <a:ext cx="5370600" cy="221400"/>
          </a:xfrm>
          <a:prstGeom prst="rect">
            <a:avLst/>
          </a:prstGeom>
        </p:spPr>
        <p:txBody>
          <a:bodyPr spcFirstLastPara="1" wrap="square" lIns="91404" tIns="91404" rIns="91404" bIns="91404" anchor="ctr" anchorCtr="0">
            <a:noAutofit/>
          </a:bodyPr>
          <a:lstStyle>
            <a:lvl1pPr lvl="0" algn="ctr" rtl="0">
              <a:spcBef>
                <a:spcPts val="0"/>
              </a:spcBef>
              <a:spcAft>
                <a:spcPts val="0"/>
              </a:spcAft>
              <a:buSzPts val="2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subTitle" idx="1"/>
          </p:nvPr>
        </p:nvSpPr>
        <p:spPr>
          <a:xfrm>
            <a:off x="5034927" y="2315875"/>
            <a:ext cx="3389100" cy="1130700"/>
          </a:xfrm>
          <a:prstGeom prst="rect">
            <a:avLst/>
          </a:prstGeom>
        </p:spPr>
        <p:txBody>
          <a:bodyPr spcFirstLastPara="1" wrap="square" lIns="91404" tIns="91404" rIns="91404" bIns="91404" anchor="t" anchorCtr="0">
            <a:noAutofit/>
          </a:bodyPr>
          <a:lstStyle>
            <a:lvl1pPr lvl="0" algn="r">
              <a:lnSpc>
                <a:spcPct val="100000"/>
              </a:lnSpc>
              <a:spcBef>
                <a:spcPts val="0"/>
              </a:spcBef>
              <a:spcAft>
                <a:spcPts val="0"/>
              </a:spcAft>
              <a:buNone/>
              <a:defRPr sz="1800">
                <a:latin typeface="Roboto"/>
                <a:ea typeface="Roboto"/>
                <a:cs typeface="Roboto"/>
                <a:sym typeface="Roboto"/>
              </a:defRPr>
            </a:lvl1pPr>
            <a:lvl2pPr lvl="1" algn="r">
              <a:lnSpc>
                <a:spcPct val="100000"/>
              </a:lnSpc>
              <a:spcBef>
                <a:spcPts val="0"/>
              </a:spcBef>
              <a:spcAft>
                <a:spcPts val="0"/>
              </a:spcAft>
              <a:buNone/>
              <a:defRPr sz="1800"/>
            </a:lvl2pPr>
            <a:lvl3pPr lvl="2" algn="r">
              <a:lnSpc>
                <a:spcPct val="100000"/>
              </a:lnSpc>
              <a:spcBef>
                <a:spcPts val="0"/>
              </a:spcBef>
              <a:spcAft>
                <a:spcPts val="0"/>
              </a:spcAft>
              <a:buNone/>
              <a:defRPr sz="1800"/>
            </a:lvl3pPr>
            <a:lvl4pPr lvl="3" algn="r">
              <a:lnSpc>
                <a:spcPct val="100000"/>
              </a:lnSpc>
              <a:spcBef>
                <a:spcPts val="0"/>
              </a:spcBef>
              <a:spcAft>
                <a:spcPts val="0"/>
              </a:spcAft>
              <a:buNone/>
              <a:defRPr sz="1800"/>
            </a:lvl4pPr>
            <a:lvl5pPr lvl="4" algn="r">
              <a:lnSpc>
                <a:spcPct val="100000"/>
              </a:lnSpc>
              <a:spcBef>
                <a:spcPts val="0"/>
              </a:spcBef>
              <a:spcAft>
                <a:spcPts val="0"/>
              </a:spcAft>
              <a:buNone/>
              <a:defRPr sz="1800"/>
            </a:lvl5pPr>
            <a:lvl6pPr lvl="5" algn="r">
              <a:lnSpc>
                <a:spcPct val="100000"/>
              </a:lnSpc>
              <a:spcBef>
                <a:spcPts val="0"/>
              </a:spcBef>
              <a:spcAft>
                <a:spcPts val="0"/>
              </a:spcAft>
              <a:buNone/>
              <a:defRPr sz="1800"/>
            </a:lvl6pPr>
            <a:lvl7pPr lvl="6" algn="r">
              <a:lnSpc>
                <a:spcPct val="100000"/>
              </a:lnSpc>
              <a:spcBef>
                <a:spcPts val="0"/>
              </a:spcBef>
              <a:spcAft>
                <a:spcPts val="0"/>
              </a:spcAft>
              <a:buNone/>
              <a:defRPr sz="1800"/>
            </a:lvl7pPr>
            <a:lvl8pPr lvl="7" algn="r">
              <a:lnSpc>
                <a:spcPct val="100000"/>
              </a:lnSpc>
              <a:spcBef>
                <a:spcPts val="0"/>
              </a:spcBef>
              <a:spcAft>
                <a:spcPts val="0"/>
              </a:spcAft>
              <a:buNone/>
              <a:defRPr sz="1800"/>
            </a:lvl8pPr>
            <a:lvl9pPr lvl="8" algn="r">
              <a:lnSpc>
                <a:spcPct val="100000"/>
              </a:lnSpc>
              <a:spcBef>
                <a:spcPts val="0"/>
              </a:spcBef>
              <a:spcAft>
                <a:spcPts val="0"/>
              </a:spcAft>
              <a:buNone/>
              <a:defRPr sz="1800"/>
            </a:lvl9pPr>
          </a:lstStyle>
          <a:p>
            <a:endParaRPr/>
          </a:p>
        </p:txBody>
      </p:sp>
      <p:sp>
        <p:nvSpPr>
          <p:cNvPr id="31" name="Google Shape;31;p7"/>
          <p:cNvSpPr txBox="1">
            <a:spLocks noGrp="1"/>
          </p:cNvSpPr>
          <p:nvPr>
            <p:ph type="title"/>
          </p:nvPr>
        </p:nvSpPr>
        <p:spPr>
          <a:xfrm>
            <a:off x="5598125" y="1879625"/>
            <a:ext cx="2826000" cy="504000"/>
          </a:xfrm>
          <a:prstGeom prst="rect">
            <a:avLst/>
          </a:prstGeom>
        </p:spPr>
        <p:txBody>
          <a:bodyPr spcFirstLastPara="1" wrap="square" lIns="91404" tIns="91404" rIns="91404" bIns="91404" anchor="b" anchorCtr="0">
            <a:noAutofit/>
          </a:bodyPr>
          <a:lstStyle>
            <a:lvl1pPr lvl="0" algn="r" rtl="0">
              <a:spcBef>
                <a:spcPts val="0"/>
              </a:spcBef>
              <a:spcAft>
                <a:spcPts val="0"/>
              </a:spcAft>
              <a:buSzPts val="25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265500" y="1233175"/>
            <a:ext cx="4045200" cy="1482300"/>
          </a:xfrm>
          <a:prstGeom prst="rect">
            <a:avLst/>
          </a:prstGeom>
        </p:spPr>
        <p:txBody>
          <a:bodyPr spcFirstLastPara="1" wrap="square" lIns="91404" tIns="91404" rIns="91404" bIns="91404"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7" name="Google Shape;37;p9"/>
          <p:cNvSpPr txBox="1">
            <a:spLocks noGrp="1"/>
          </p:cNvSpPr>
          <p:nvPr>
            <p:ph type="subTitle" idx="1"/>
          </p:nvPr>
        </p:nvSpPr>
        <p:spPr>
          <a:xfrm>
            <a:off x="265500" y="2803075"/>
            <a:ext cx="4045200" cy="1235100"/>
          </a:xfrm>
          <a:prstGeom prst="rect">
            <a:avLst/>
          </a:prstGeom>
        </p:spPr>
        <p:txBody>
          <a:bodyPr spcFirstLastPara="1" wrap="square" lIns="91404" tIns="91404" rIns="91404" bIns="91404" anchor="t" anchorCtr="0">
            <a:noAutofit/>
          </a:bodyPr>
          <a:lstStyle>
            <a:lvl1pPr lvl="0" algn="ctr">
              <a:lnSpc>
                <a:spcPct val="100000"/>
              </a:lnSpc>
              <a:spcBef>
                <a:spcPts val="0"/>
              </a:spcBef>
              <a:spcAft>
                <a:spcPts val="0"/>
              </a:spcAft>
              <a:buSzPts val="2100"/>
              <a:buFont typeface="Roboto"/>
              <a:buNone/>
              <a:defRPr sz="2100">
                <a:latin typeface="Roboto"/>
                <a:ea typeface="Roboto"/>
                <a:cs typeface="Roboto"/>
                <a:sym typeface="Roboto"/>
              </a:defRPr>
            </a:lvl1pPr>
            <a:lvl2pPr lvl="1" algn="ctr">
              <a:lnSpc>
                <a:spcPct val="100000"/>
              </a:lnSpc>
              <a:spcBef>
                <a:spcPts val="0"/>
              </a:spcBef>
              <a:spcAft>
                <a:spcPts val="0"/>
              </a:spcAft>
              <a:buSzPts val="2100"/>
              <a:buFont typeface="Roboto"/>
              <a:buNone/>
              <a:defRPr sz="2100">
                <a:latin typeface="Roboto"/>
                <a:ea typeface="Roboto"/>
                <a:cs typeface="Roboto"/>
                <a:sym typeface="Roboto"/>
              </a:defRPr>
            </a:lvl2pPr>
            <a:lvl3pPr lvl="2" algn="ctr">
              <a:lnSpc>
                <a:spcPct val="100000"/>
              </a:lnSpc>
              <a:spcBef>
                <a:spcPts val="0"/>
              </a:spcBef>
              <a:spcAft>
                <a:spcPts val="0"/>
              </a:spcAft>
              <a:buSzPts val="2100"/>
              <a:buFont typeface="Roboto"/>
              <a:buNone/>
              <a:defRPr sz="2100">
                <a:latin typeface="Roboto"/>
                <a:ea typeface="Roboto"/>
                <a:cs typeface="Roboto"/>
                <a:sym typeface="Roboto"/>
              </a:defRPr>
            </a:lvl3pPr>
            <a:lvl4pPr lvl="3" algn="ctr">
              <a:lnSpc>
                <a:spcPct val="100000"/>
              </a:lnSpc>
              <a:spcBef>
                <a:spcPts val="0"/>
              </a:spcBef>
              <a:spcAft>
                <a:spcPts val="0"/>
              </a:spcAft>
              <a:buSzPts val="2100"/>
              <a:buFont typeface="Roboto"/>
              <a:buNone/>
              <a:defRPr sz="2100">
                <a:latin typeface="Roboto"/>
                <a:ea typeface="Roboto"/>
                <a:cs typeface="Roboto"/>
                <a:sym typeface="Roboto"/>
              </a:defRPr>
            </a:lvl4pPr>
            <a:lvl5pPr lvl="4" algn="ctr">
              <a:lnSpc>
                <a:spcPct val="100000"/>
              </a:lnSpc>
              <a:spcBef>
                <a:spcPts val="0"/>
              </a:spcBef>
              <a:spcAft>
                <a:spcPts val="0"/>
              </a:spcAft>
              <a:buSzPts val="2100"/>
              <a:buFont typeface="Roboto"/>
              <a:buNone/>
              <a:defRPr sz="2100">
                <a:latin typeface="Roboto"/>
                <a:ea typeface="Roboto"/>
                <a:cs typeface="Roboto"/>
                <a:sym typeface="Roboto"/>
              </a:defRPr>
            </a:lvl5pPr>
            <a:lvl6pPr lvl="5" algn="ctr">
              <a:lnSpc>
                <a:spcPct val="100000"/>
              </a:lnSpc>
              <a:spcBef>
                <a:spcPts val="0"/>
              </a:spcBef>
              <a:spcAft>
                <a:spcPts val="0"/>
              </a:spcAft>
              <a:buSzPts val="2100"/>
              <a:buFont typeface="Roboto"/>
              <a:buNone/>
              <a:defRPr sz="2100">
                <a:latin typeface="Roboto"/>
                <a:ea typeface="Roboto"/>
                <a:cs typeface="Roboto"/>
                <a:sym typeface="Roboto"/>
              </a:defRPr>
            </a:lvl6pPr>
            <a:lvl7pPr lvl="6" algn="ctr">
              <a:lnSpc>
                <a:spcPct val="100000"/>
              </a:lnSpc>
              <a:spcBef>
                <a:spcPts val="0"/>
              </a:spcBef>
              <a:spcAft>
                <a:spcPts val="0"/>
              </a:spcAft>
              <a:buSzPts val="2100"/>
              <a:buFont typeface="Roboto"/>
              <a:buNone/>
              <a:defRPr sz="2100">
                <a:latin typeface="Roboto"/>
                <a:ea typeface="Roboto"/>
                <a:cs typeface="Roboto"/>
                <a:sym typeface="Roboto"/>
              </a:defRPr>
            </a:lvl7pPr>
            <a:lvl8pPr lvl="7" algn="ctr">
              <a:lnSpc>
                <a:spcPct val="100000"/>
              </a:lnSpc>
              <a:spcBef>
                <a:spcPts val="0"/>
              </a:spcBef>
              <a:spcAft>
                <a:spcPts val="0"/>
              </a:spcAft>
              <a:buSzPts val="2100"/>
              <a:buFont typeface="Roboto"/>
              <a:buNone/>
              <a:defRPr sz="2100">
                <a:latin typeface="Roboto"/>
                <a:ea typeface="Roboto"/>
                <a:cs typeface="Roboto"/>
                <a:sym typeface="Roboto"/>
              </a:defRPr>
            </a:lvl8pPr>
            <a:lvl9pPr lvl="8" algn="ctr">
              <a:lnSpc>
                <a:spcPct val="100000"/>
              </a:lnSpc>
              <a:spcBef>
                <a:spcPts val="0"/>
              </a:spcBef>
              <a:spcAft>
                <a:spcPts val="0"/>
              </a:spcAft>
              <a:buSzPts val="2100"/>
              <a:buFont typeface="Roboto"/>
              <a:buNone/>
              <a:defRPr sz="2100">
                <a:latin typeface="Roboto"/>
                <a:ea typeface="Roboto"/>
                <a:cs typeface="Roboto"/>
                <a:sym typeface="Roboto"/>
              </a:defRPr>
            </a:lvl9pPr>
          </a:lstStyle>
          <a:p>
            <a:endParaRPr/>
          </a:p>
        </p:txBody>
      </p:sp>
      <p:sp>
        <p:nvSpPr>
          <p:cNvPr id="38" name="Google Shape;38;p9"/>
          <p:cNvSpPr txBox="1">
            <a:spLocks noGrp="1"/>
          </p:cNvSpPr>
          <p:nvPr>
            <p:ph type="body" idx="2"/>
          </p:nvPr>
        </p:nvSpPr>
        <p:spPr>
          <a:xfrm>
            <a:off x="4939500" y="724075"/>
            <a:ext cx="3837000" cy="3695100"/>
          </a:xfrm>
          <a:prstGeom prst="rect">
            <a:avLst/>
          </a:prstGeom>
        </p:spPr>
        <p:txBody>
          <a:bodyPr spcFirstLastPara="1" wrap="square" lIns="91404" tIns="91404" rIns="91404" bIns="91404" anchor="ctr" anchorCtr="0">
            <a:noAutofit/>
          </a:bodyPr>
          <a:lstStyle>
            <a:lvl1pPr marL="457096" lvl="0" indent="-317428">
              <a:spcBef>
                <a:spcPts val="0"/>
              </a:spcBef>
              <a:spcAft>
                <a:spcPts val="0"/>
              </a:spcAft>
              <a:buSzPts val="1400"/>
              <a:buFont typeface="Roboto"/>
              <a:buChar char="●"/>
              <a:defRPr>
                <a:latin typeface="Roboto"/>
                <a:ea typeface="Roboto"/>
                <a:cs typeface="Roboto"/>
                <a:sym typeface="Roboto"/>
              </a:defRPr>
            </a:lvl1pPr>
            <a:lvl2pPr marL="914192" lvl="1" indent="-317428">
              <a:spcBef>
                <a:spcPts val="1600"/>
              </a:spcBef>
              <a:spcAft>
                <a:spcPts val="0"/>
              </a:spcAft>
              <a:buSzPts val="1400"/>
              <a:buFont typeface="Roboto"/>
              <a:buChar char="○"/>
              <a:defRPr>
                <a:latin typeface="Roboto"/>
                <a:ea typeface="Roboto"/>
                <a:cs typeface="Roboto"/>
                <a:sym typeface="Roboto"/>
              </a:defRPr>
            </a:lvl2pPr>
            <a:lvl3pPr marL="1371288" lvl="2" indent="-317428">
              <a:spcBef>
                <a:spcPts val="1600"/>
              </a:spcBef>
              <a:spcAft>
                <a:spcPts val="0"/>
              </a:spcAft>
              <a:buSzPts val="1400"/>
              <a:buFont typeface="Roboto"/>
              <a:buChar char="■"/>
              <a:defRPr>
                <a:latin typeface="Roboto"/>
                <a:ea typeface="Roboto"/>
                <a:cs typeface="Roboto"/>
                <a:sym typeface="Roboto"/>
              </a:defRPr>
            </a:lvl3pPr>
            <a:lvl4pPr marL="1828384" lvl="3" indent="-317428">
              <a:spcBef>
                <a:spcPts val="1600"/>
              </a:spcBef>
              <a:spcAft>
                <a:spcPts val="0"/>
              </a:spcAft>
              <a:buSzPts val="1400"/>
              <a:buFont typeface="Roboto"/>
              <a:buChar char="●"/>
              <a:defRPr>
                <a:latin typeface="Roboto"/>
                <a:ea typeface="Roboto"/>
                <a:cs typeface="Roboto"/>
                <a:sym typeface="Roboto"/>
              </a:defRPr>
            </a:lvl4pPr>
            <a:lvl5pPr marL="2285480" lvl="4" indent="-317428">
              <a:spcBef>
                <a:spcPts val="1600"/>
              </a:spcBef>
              <a:spcAft>
                <a:spcPts val="0"/>
              </a:spcAft>
              <a:buSzPts val="1400"/>
              <a:buFont typeface="Roboto"/>
              <a:buChar char="○"/>
              <a:defRPr>
                <a:latin typeface="Roboto"/>
                <a:ea typeface="Roboto"/>
                <a:cs typeface="Roboto"/>
                <a:sym typeface="Roboto"/>
              </a:defRPr>
            </a:lvl5pPr>
            <a:lvl6pPr marL="2742576" lvl="5" indent="-317428">
              <a:spcBef>
                <a:spcPts val="1600"/>
              </a:spcBef>
              <a:spcAft>
                <a:spcPts val="0"/>
              </a:spcAft>
              <a:buSzPts val="1400"/>
              <a:buFont typeface="Roboto"/>
              <a:buChar char="■"/>
              <a:defRPr>
                <a:latin typeface="Roboto"/>
                <a:ea typeface="Roboto"/>
                <a:cs typeface="Roboto"/>
                <a:sym typeface="Roboto"/>
              </a:defRPr>
            </a:lvl6pPr>
            <a:lvl7pPr marL="3199672" lvl="6" indent="-317428">
              <a:spcBef>
                <a:spcPts val="1600"/>
              </a:spcBef>
              <a:spcAft>
                <a:spcPts val="0"/>
              </a:spcAft>
              <a:buSzPts val="1400"/>
              <a:buFont typeface="Roboto"/>
              <a:buChar char="●"/>
              <a:defRPr>
                <a:latin typeface="Roboto"/>
                <a:ea typeface="Roboto"/>
                <a:cs typeface="Roboto"/>
                <a:sym typeface="Roboto"/>
              </a:defRPr>
            </a:lvl7pPr>
            <a:lvl8pPr marL="3656768" lvl="7" indent="-317428">
              <a:spcBef>
                <a:spcPts val="1600"/>
              </a:spcBef>
              <a:spcAft>
                <a:spcPts val="0"/>
              </a:spcAft>
              <a:buSzPts val="1400"/>
              <a:buFont typeface="Roboto"/>
              <a:buChar char="○"/>
              <a:defRPr>
                <a:latin typeface="Roboto"/>
                <a:ea typeface="Roboto"/>
                <a:cs typeface="Roboto"/>
                <a:sym typeface="Roboto"/>
              </a:defRPr>
            </a:lvl8pPr>
            <a:lvl9pPr marL="4113864" lvl="8" indent="-317428">
              <a:spcBef>
                <a:spcPts val="1600"/>
              </a:spcBef>
              <a:spcAft>
                <a:spcPts val="1600"/>
              </a:spcAft>
              <a:buSzPts val="1400"/>
              <a:buFont typeface="Roboto"/>
              <a:buChar char="■"/>
              <a:defRPr>
                <a:latin typeface="Roboto"/>
                <a:ea typeface="Roboto"/>
                <a:cs typeface="Roboto"/>
                <a:sym typeface="Roboto"/>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9"/>
        <p:cNvGrpSpPr/>
        <p:nvPr/>
      </p:nvGrpSpPr>
      <p:grpSpPr>
        <a:xfrm>
          <a:off x="0" y="0"/>
          <a:ext cx="0" cy="0"/>
          <a:chOff x="0" y="0"/>
          <a:chExt cx="0" cy="0"/>
        </a:xfrm>
      </p:grpSpPr>
      <p:sp>
        <p:nvSpPr>
          <p:cNvPr id="40" name="Google Shape;40;p10"/>
          <p:cNvSpPr txBox="1">
            <a:spLocks noGrp="1"/>
          </p:cNvSpPr>
          <p:nvPr>
            <p:ph type="title"/>
          </p:nvPr>
        </p:nvSpPr>
        <p:spPr>
          <a:xfrm>
            <a:off x="1909451" y="540000"/>
            <a:ext cx="5370600" cy="221400"/>
          </a:xfrm>
          <a:prstGeom prst="rect">
            <a:avLst/>
          </a:prstGeom>
        </p:spPr>
        <p:txBody>
          <a:bodyPr spcFirstLastPara="1" wrap="square" lIns="91404" tIns="91404" rIns="91404" bIns="91404" anchor="ctr" anchorCtr="0">
            <a:noAutofit/>
          </a:bodyPr>
          <a:lstStyle>
            <a:lvl1pPr lvl="0" algn="ctr" rtl="0">
              <a:spcBef>
                <a:spcPts val="0"/>
              </a:spcBef>
              <a:spcAft>
                <a:spcPts val="0"/>
              </a:spcAft>
              <a:buSzPts val="2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 Title and three columns 2">
  <p:cSld name="CUSTOM_1_2">
    <p:spTree>
      <p:nvGrpSpPr>
        <p:cNvPr id="1" name="Shape 81"/>
        <p:cNvGrpSpPr/>
        <p:nvPr/>
      </p:nvGrpSpPr>
      <p:grpSpPr>
        <a:xfrm>
          <a:off x="0" y="0"/>
          <a:ext cx="0" cy="0"/>
          <a:chOff x="0" y="0"/>
          <a:chExt cx="0" cy="0"/>
        </a:xfrm>
      </p:grpSpPr>
      <p:sp>
        <p:nvSpPr>
          <p:cNvPr id="82" name="Google Shape;82;p17"/>
          <p:cNvSpPr txBox="1">
            <a:spLocks noGrp="1"/>
          </p:cNvSpPr>
          <p:nvPr>
            <p:ph type="subTitle" idx="1"/>
          </p:nvPr>
        </p:nvSpPr>
        <p:spPr>
          <a:xfrm>
            <a:off x="1615827" y="1713900"/>
            <a:ext cx="2237700" cy="590400"/>
          </a:xfrm>
          <a:prstGeom prst="rect">
            <a:avLst/>
          </a:prstGeom>
        </p:spPr>
        <p:txBody>
          <a:bodyPr spcFirstLastPara="1" wrap="square" lIns="91404" tIns="91404" rIns="91404" bIns="91404" anchor="t" anchorCtr="0">
            <a:noAutofit/>
          </a:bodyPr>
          <a:lstStyle>
            <a:lvl1pPr lvl="0" rtl="0">
              <a:lnSpc>
                <a:spcPct val="100000"/>
              </a:lnSpc>
              <a:spcBef>
                <a:spcPts val="0"/>
              </a:spcBef>
              <a:spcAft>
                <a:spcPts val="0"/>
              </a:spcAft>
              <a:buNone/>
              <a:defRPr>
                <a:latin typeface="Roboto"/>
                <a:ea typeface="Roboto"/>
                <a:cs typeface="Roboto"/>
                <a:sym typeface="Roboto"/>
              </a:defRPr>
            </a:lvl1pPr>
            <a:lvl2pPr lvl="1" rtl="0">
              <a:lnSpc>
                <a:spcPct val="100000"/>
              </a:lnSpc>
              <a:spcBef>
                <a:spcPts val="1600"/>
              </a:spcBef>
              <a:spcAft>
                <a:spcPts val="0"/>
              </a:spcAft>
              <a:buNone/>
              <a:defRPr>
                <a:latin typeface="Roboto"/>
                <a:ea typeface="Roboto"/>
                <a:cs typeface="Roboto"/>
                <a:sym typeface="Roboto"/>
              </a:defRPr>
            </a:lvl2pPr>
            <a:lvl3pPr lvl="2" rtl="0">
              <a:lnSpc>
                <a:spcPct val="100000"/>
              </a:lnSpc>
              <a:spcBef>
                <a:spcPts val="1600"/>
              </a:spcBef>
              <a:spcAft>
                <a:spcPts val="0"/>
              </a:spcAft>
              <a:buNone/>
              <a:defRPr>
                <a:latin typeface="Roboto"/>
                <a:ea typeface="Roboto"/>
                <a:cs typeface="Roboto"/>
                <a:sym typeface="Roboto"/>
              </a:defRPr>
            </a:lvl3pPr>
            <a:lvl4pPr lvl="3" rtl="0">
              <a:lnSpc>
                <a:spcPct val="100000"/>
              </a:lnSpc>
              <a:spcBef>
                <a:spcPts val="1600"/>
              </a:spcBef>
              <a:spcAft>
                <a:spcPts val="0"/>
              </a:spcAft>
              <a:buNone/>
              <a:defRPr>
                <a:latin typeface="Roboto"/>
                <a:ea typeface="Roboto"/>
                <a:cs typeface="Roboto"/>
                <a:sym typeface="Roboto"/>
              </a:defRPr>
            </a:lvl4pPr>
            <a:lvl5pPr lvl="4" rtl="0">
              <a:lnSpc>
                <a:spcPct val="100000"/>
              </a:lnSpc>
              <a:spcBef>
                <a:spcPts val="1600"/>
              </a:spcBef>
              <a:spcAft>
                <a:spcPts val="0"/>
              </a:spcAft>
              <a:buNone/>
              <a:defRPr>
                <a:latin typeface="Roboto"/>
                <a:ea typeface="Roboto"/>
                <a:cs typeface="Roboto"/>
                <a:sym typeface="Roboto"/>
              </a:defRPr>
            </a:lvl5pPr>
            <a:lvl6pPr lvl="5" rtl="0">
              <a:lnSpc>
                <a:spcPct val="100000"/>
              </a:lnSpc>
              <a:spcBef>
                <a:spcPts val="1600"/>
              </a:spcBef>
              <a:spcAft>
                <a:spcPts val="0"/>
              </a:spcAft>
              <a:buNone/>
              <a:defRPr>
                <a:latin typeface="Roboto"/>
                <a:ea typeface="Roboto"/>
                <a:cs typeface="Roboto"/>
                <a:sym typeface="Roboto"/>
              </a:defRPr>
            </a:lvl6pPr>
            <a:lvl7pPr lvl="6" rtl="0">
              <a:lnSpc>
                <a:spcPct val="100000"/>
              </a:lnSpc>
              <a:spcBef>
                <a:spcPts val="1600"/>
              </a:spcBef>
              <a:spcAft>
                <a:spcPts val="0"/>
              </a:spcAft>
              <a:buNone/>
              <a:defRPr>
                <a:latin typeface="Roboto"/>
                <a:ea typeface="Roboto"/>
                <a:cs typeface="Roboto"/>
                <a:sym typeface="Roboto"/>
              </a:defRPr>
            </a:lvl7pPr>
            <a:lvl8pPr lvl="7" rtl="0">
              <a:lnSpc>
                <a:spcPct val="100000"/>
              </a:lnSpc>
              <a:spcBef>
                <a:spcPts val="1600"/>
              </a:spcBef>
              <a:spcAft>
                <a:spcPts val="0"/>
              </a:spcAft>
              <a:buNone/>
              <a:defRPr>
                <a:latin typeface="Roboto"/>
                <a:ea typeface="Roboto"/>
                <a:cs typeface="Roboto"/>
                <a:sym typeface="Roboto"/>
              </a:defRPr>
            </a:lvl8pPr>
            <a:lvl9pPr lvl="8" rtl="0">
              <a:lnSpc>
                <a:spcPct val="100000"/>
              </a:lnSpc>
              <a:spcBef>
                <a:spcPts val="1600"/>
              </a:spcBef>
              <a:spcAft>
                <a:spcPts val="1600"/>
              </a:spcAft>
              <a:buNone/>
              <a:defRPr>
                <a:latin typeface="Roboto"/>
                <a:ea typeface="Roboto"/>
                <a:cs typeface="Roboto"/>
                <a:sym typeface="Roboto"/>
              </a:defRPr>
            </a:lvl9pPr>
          </a:lstStyle>
          <a:p>
            <a:endParaRPr/>
          </a:p>
        </p:txBody>
      </p:sp>
      <p:sp>
        <p:nvSpPr>
          <p:cNvPr id="83" name="Google Shape;83;p17"/>
          <p:cNvSpPr txBox="1">
            <a:spLocks noGrp="1"/>
          </p:cNvSpPr>
          <p:nvPr>
            <p:ph type="subTitle" idx="2"/>
          </p:nvPr>
        </p:nvSpPr>
        <p:spPr>
          <a:xfrm>
            <a:off x="1615827" y="1390800"/>
            <a:ext cx="2663100" cy="323100"/>
          </a:xfrm>
          <a:prstGeom prst="rect">
            <a:avLst/>
          </a:prstGeom>
        </p:spPr>
        <p:txBody>
          <a:bodyPr spcFirstLastPara="1" wrap="square" lIns="91404" tIns="91404" rIns="91404" bIns="91404" anchor="t" anchorCtr="0">
            <a:noAutofit/>
          </a:bodyPr>
          <a:lstStyle>
            <a:lvl1pPr lvl="0" rtl="0">
              <a:lnSpc>
                <a:spcPct val="100000"/>
              </a:lnSpc>
              <a:spcBef>
                <a:spcPts val="0"/>
              </a:spcBef>
              <a:spcAft>
                <a:spcPts val="0"/>
              </a:spcAft>
              <a:buNone/>
              <a:defRPr sz="1800" b="1">
                <a:solidFill>
                  <a:srgbClr val="666666"/>
                </a:solidFill>
                <a:latin typeface="Montserrat"/>
                <a:ea typeface="Montserrat"/>
                <a:cs typeface="Montserrat"/>
                <a:sym typeface="Montserrat"/>
              </a:defRPr>
            </a:lvl1pPr>
            <a:lvl2pPr lvl="1" rtl="0">
              <a:lnSpc>
                <a:spcPct val="100000"/>
              </a:lnSpc>
              <a:spcBef>
                <a:spcPts val="0"/>
              </a:spcBef>
              <a:spcAft>
                <a:spcPts val="0"/>
              </a:spcAf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None/>
              <a:defRPr sz="1800">
                <a:solidFill>
                  <a:srgbClr val="666666"/>
                </a:solidFill>
                <a:latin typeface="Montserrat"/>
                <a:ea typeface="Montserrat"/>
                <a:cs typeface="Montserrat"/>
                <a:sym typeface="Montserrat"/>
              </a:defRPr>
            </a:lvl9pPr>
          </a:lstStyle>
          <a:p>
            <a:endParaRPr/>
          </a:p>
        </p:txBody>
      </p:sp>
      <p:sp>
        <p:nvSpPr>
          <p:cNvPr id="84" name="Google Shape;84;p17"/>
          <p:cNvSpPr txBox="1">
            <a:spLocks noGrp="1"/>
          </p:cNvSpPr>
          <p:nvPr>
            <p:ph type="subTitle" idx="3"/>
          </p:nvPr>
        </p:nvSpPr>
        <p:spPr>
          <a:xfrm>
            <a:off x="1615827" y="2779800"/>
            <a:ext cx="2350500" cy="590400"/>
          </a:xfrm>
          <a:prstGeom prst="rect">
            <a:avLst/>
          </a:prstGeom>
        </p:spPr>
        <p:txBody>
          <a:bodyPr spcFirstLastPara="1" wrap="square" lIns="91404" tIns="91404" rIns="91404" bIns="91404" anchor="t" anchorCtr="0">
            <a:noAutofit/>
          </a:bodyPr>
          <a:lstStyle>
            <a:lvl1pPr lvl="0" rtl="0">
              <a:lnSpc>
                <a:spcPct val="100000"/>
              </a:lnSpc>
              <a:spcBef>
                <a:spcPts val="0"/>
              </a:spcBef>
              <a:spcAft>
                <a:spcPts val="0"/>
              </a:spcAft>
              <a:buNone/>
              <a:defRPr>
                <a:latin typeface="Roboto"/>
                <a:ea typeface="Roboto"/>
                <a:cs typeface="Roboto"/>
                <a:sym typeface="Roboto"/>
              </a:defRPr>
            </a:lvl1pPr>
            <a:lvl2pPr lvl="1" rtl="0">
              <a:lnSpc>
                <a:spcPct val="100000"/>
              </a:lnSpc>
              <a:spcBef>
                <a:spcPts val="1600"/>
              </a:spcBef>
              <a:spcAft>
                <a:spcPts val="0"/>
              </a:spcAft>
              <a:buNone/>
              <a:defRPr>
                <a:latin typeface="Roboto"/>
                <a:ea typeface="Roboto"/>
                <a:cs typeface="Roboto"/>
                <a:sym typeface="Roboto"/>
              </a:defRPr>
            </a:lvl2pPr>
            <a:lvl3pPr lvl="2" rtl="0">
              <a:lnSpc>
                <a:spcPct val="100000"/>
              </a:lnSpc>
              <a:spcBef>
                <a:spcPts val="1600"/>
              </a:spcBef>
              <a:spcAft>
                <a:spcPts val="0"/>
              </a:spcAft>
              <a:buNone/>
              <a:defRPr>
                <a:latin typeface="Roboto"/>
                <a:ea typeface="Roboto"/>
                <a:cs typeface="Roboto"/>
                <a:sym typeface="Roboto"/>
              </a:defRPr>
            </a:lvl3pPr>
            <a:lvl4pPr lvl="3" rtl="0">
              <a:lnSpc>
                <a:spcPct val="100000"/>
              </a:lnSpc>
              <a:spcBef>
                <a:spcPts val="1600"/>
              </a:spcBef>
              <a:spcAft>
                <a:spcPts val="0"/>
              </a:spcAft>
              <a:buNone/>
              <a:defRPr>
                <a:latin typeface="Roboto"/>
                <a:ea typeface="Roboto"/>
                <a:cs typeface="Roboto"/>
                <a:sym typeface="Roboto"/>
              </a:defRPr>
            </a:lvl4pPr>
            <a:lvl5pPr lvl="4" rtl="0">
              <a:lnSpc>
                <a:spcPct val="100000"/>
              </a:lnSpc>
              <a:spcBef>
                <a:spcPts val="1600"/>
              </a:spcBef>
              <a:spcAft>
                <a:spcPts val="0"/>
              </a:spcAft>
              <a:buNone/>
              <a:defRPr>
                <a:latin typeface="Roboto"/>
                <a:ea typeface="Roboto"/>
                <a:cs typeface="Roboto"/>
                <a:sym typeface="Roboto"/>
              </a:defRPr>
            </a:lvl5pPr>
            <a:lvl6pPr lvl="5" rtl="0">
              <a:lnSpc>
                <a:spcPct val="100000"/>
              </a:lnSpc>
              <a:spcBef>
                <a:spcPts val="1600"/>
              </a:spcBef>
              <a:spcAft>
                <a:spcPts val="0"/>
              </a:spcAft>
              <a:buNone/>
              <a:defRPr>
                <a:latin typeface="Roboto"/>
                <a:ea typeface="Roboto"/>
                <a:cs typeface="Roboto"/>
                <a:sym typeface="Roboto"/>
              </a:defRPr>
            </a:lvl6pPr>
            <a:lvl7pPr lvl="6" rtl="0">
              <a:lnSpc>
                <a:spcPct val="100000"/>
              </a:lnSpc>
              <a:spcBef>
                <a:spcPts val="1600"/>
              </a:spcBef>
              <a:spcAft>
                <a:spcPts val="0"/>
              </a:spcAft>
              <a:buNone/>
              <a:defRPr>
                <a:latin typeface="Roboto"/>
                <a:ea typeface="Roboto"/>
                <a:cs typeface="Roboto"/>
                <a:sym typeface="Roboto"/>
              </a:defRPr>
            </a:lvl7pPr>
            <a:lvl8pPr lvl="7" rtl="0">
              <a:lnSpc>
                <a:spcPct val="100000"/>
              </a:lnSpc>
              <a:spcBef>
                <a:spcPts val="1600"/>
              </a:spcBef>
              <a:spcAft>
                <a:spcPts val="0"/>
              </a:spcAft>
              <a:buNone/>
              <a:defRPr>
                <a:latin typeface="Roboto"/>
                <a:ea typeface="Roboto"/>
                <a:cs typeface="Roboto"/>
                <a:sym typeface="Roboto"/>
              </a:defRPr>
            </a:lvl8pPr>
            <a:lvl9pPr lvl="8" rtl="0">
              <a:lnSpc>
                <a:spcPct val="100000"/>
              </a:lnSpc>
              <a:spcBef>
                <a:spcPts val="1600"/>
              </a:spcBef>
              <a:spcAft>
                <a:spcPts val="1600"/>
              </a:spcAft>
              <a:buNone/>
              <a:defRPr>
                <a:latin typeface="Roboto"/>
                <a:ea typeface="Roboto"/>
                <a:cs typeface="Roboto"/>
                <a:sym typeface="Roboto"/>
              </a:defRPr>
            </a:lvl9pPr>
          </a:lstStyle>
          <a:p>
            <a:endParaRPr/>
          </a:p>
        </p:txBody>
      </p:sp>
      <p:sp>
        <p:nvSpPr>
          <p:cNvPr id="85" name="Google Shape;85;p17"/>
          <p:cNvSpPr txBox="1">
            <a:spLocks noGrp="1"/>
          </p:cNvSpPr>
          <p:nvPr>
            <p:ph type="subTitle" idx="4"/>
          </p:nvPr>
        </p:nvSpPr>
        <p:spPr>
          <a:xfrm>
            <a:off x="1615827" y="2456700"/>
            <a:ext cx="2663100" cy="323100"/>
          </a:xfrm>
          <a:prstGeom prst="rect">
            <a:avLst/>
          </a:prstGeom>
        </p:spPr>
        <p:txBody>
          <a:bodyPr spcFirstLastPara="1" wrap="square" lIns="91404" tIns="91404" rIns="91404" bIns="91404" anchor="t" anchorCtr="0">
            <a:noAutofit/>
          </a:bodyPr>
          <a:lstStyle>
            <a:lvl1pPr lvl="0" rtl="0">
              <a:lnSpc>
                <a:spcPct val="100000"/>
              </a:lnSpc>
              <a:spcBef>
                <a:spcPts val="0"/>
              </a:spcBef>
              <a:spcAft>
                <a:spcPts val="0"/>
              </a:spcAft>
              <a:buNone/>
              <a:defRPr sz="1800" b="1">
                <a:solidFill>
                  <a:srgbClr val="666666"/>
                </a:solidFill>
                <a:latin typeface="Montserrat"/>
                <a:ea typeface="Montserrat"/>
                <a:cs typeface="Montserrat"/>
                <a:sym typeface="Montserrat"/>
              </a:defRPr>
            </a:lvl1pPr>
            <a:lvl2pPr lvl="1" rtl="0">
              <a:lnSpc>
                <a:spcPct val="100000"/>
              </a:lnSpc>
              <a:spcBef>
                <a:spcPts val="0"/>
              </a:spcBef>
              <a:spcAft>
                <a:spcPts val="0"/>
              </a:spcAf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None/>
              <a:defRPr sz="1800">
                <a:solidFill>
                  <a:srgbClr val="666666"/>
                </a:solidFill>
                <a:latin typeface="Montserrat"/>
                <a:ea typeface="Montserrat"/>
                <a:cs typeface="Montserrat"/>
                <a:sym typeface="Montserrat"/>
              </a:defRPr>
            </a:lvl9pPr>
          </a:lstStyle>
          <a:p>
            <a:endParaRPr/>
          </a:p>
        </p:txBody>
      </p:sp>
      <p:sp>
        <p:nvSpPr>
          <p:cNvPr id="86" name="Google Shape;86;p17"/>
          <p:cNvSpPr txBox="1">
            <a:spLocks noGrp="1"/>
          </p:cNvSpPr>
          <p:nvPr>
            <p:ph type="subTitle" idx="5"/>
          </p:nvPr>
        </p:nvSpPr>
        <p:spPr>
          <a:xfrm>
            <a:off x="1615827" y="3845700"/>
            <a:ext cx="2350500" cy="590400"/>
          </a:xfrm>
          <a:prstGeom prst="rect">
            <a:avLst/>
          </a:prstGeom>
        </p:spPr>
        <p:txBody>
          <a:bodyPr spcFirstLastPara="1" wrap="square" lIns="91404" tIns="91404" rIns="91404" bIns="91404" anchor="t" anchorCtr="0">
            <a:noAutofit/>
          </a:bodyPr>
          <a:lstStyle>
            <a:lvl1pPr lvl="0" rtl="0">
              <a:lnSpc>
                <a:spcPct val="100000"/>
              </a:lnSpc>
              <a:spcBef>
                <a:spcPts val="0"/>
              </a:spcBef>
              <a:spcAft>
                <a:spcPts val="0"/>
              </a:spcAft>
              <a:buNone/>
              <a:defRPr>
                <a:latin typeface="Roboto"/>
                <a:ea typeface="Roboto"/>
                <a:cs typeface="Roboto"/>
                <a:sym typeface="Roboto"/>
              </a:defRPr>
            </a:lvl1pPr>
            <a:lvl2pPr lvl="1" rtl="0">
              <a:lnSpc>
                <a:spcPct val="100000"/>
              </a:lnSpc>
              <a:spcBef>
                <a:spcPts val="1600"/>
              </a:spcBef>
              <a:spcAft>
                <a:spcPts val="0"/>
              </a:spcAft>
              <a:buNone/>
              <a:defRPr>
                <a:latin typeface="Roboto"/>
                <a:ea typeface="Roboto"/>
                <a:cs typeface="Roboto"/>
                <a:sym typeface="Roboto"/>
              </a:defRPr>
            </a:lvl2pPr>
            <a:lvl3pPr lvl="2" rtl="0">
              <a:lnSpc>
                <a:spcPct val="100000"/>
              </a:lnSpc>
              <a:spcBef>
                <a:spcPts val="1600"/>
              </a:spcBef>
              <a:spcAft>
                <a:spcPts val="0"/>
              </a:spcAft>
              <a:buNone/>
              <a:defRPr>
                <a:latin typeface="Roboto"/>
                <a:ea typeface="Roboto"/>
                <a:cs typeface="Roboto"/>
                <a:sym typeface="Roboto"/>
              </a:defRPr>
            </a:lvl3pPr>
            <a:lvl4pPr lvl="3" rtl="0">
              <a:lnSpc>
                <a:spcPct val="100000"/>
              </a:lnSpc>
              <a:spcBef>
                <a:spcPts val="1600"/>
              </a:spcBef>
              <a:spcAft>
                <a:spcPts val="0"/>
              </a:spcAft>
              <a:buNone/>
              <a:defRPr>
                <a:latin typeface="Roboto"/>
                <a:ea typeface="Roboto"/>
                <a:cs typeface="Roboto"/>
                <a:sym typeface="Roboto"/>
              </a:defRPr>
            </a:lvl4pPr>
            <a:lvl5pPr lvl="4" rtl="0">
              <a:lnSpc>
                <a:spcPct val="100000"/>
              </a:lnSpc>
              <a:spcBef>
                <a:spcPts val="1600"/>
              </a:spcBef>
              <a:spcAft>
                <a:spcPts val="0"/>
              </a:spcAft>
              <a:buNone/>
              <a:defRPr>
                <a:latin typeface="Roboto"/>
                <a:ea typeface="Roboto"/>
                <a:cs typeface="Roboto"/>
                <a:sym typeface="Roboto"/>
              </a:defRPr>
            </a:lvl5pPr>
            <a:lvl6pPr lvl="5" rtl="0">
              <a:lnSpc>
                <a:spcPct val="100000"/>
              </a:lnSpc>
              <a:spcBef>
                <a:spcPts val="1600"/>
              </a:spcBef>
              <a:spcAft>
                <a:spcPts val="0"/>
              </a:spcAft>
              <a:buNone/>
              <a:defRPr>
                <a:latin typeface="Roboto"/>
                <a:ea typeface="Roboto"/>
                <a:cs typeface="Roboto"/>
                <a:sym typeface="Roboto"/>
              </a:defRPr>
            </a:lvl6pPr>
            <a:lvl7pPr lvl="6" rtl="0">
              <a:lnSpc>
                <a:spcPct val="100000"/>
              </a:lnSpc>
              <a:spcBef>
                <a:spcPts val="1600"/>
              </a:spcBef>
              <a:spcAft>
                <a:spcPts val="0"/>
              </a:spcAft>
              <a:buNone/>
              <a:defRPr>
                <a:latin typeface="Roboto"/>
                <a:ea typeface="Roboto"/>
                <a:cs typeface="Roboto"/>
                <a:sym typeface="Roboto"/>
              </a:defRPr>
            </a:lvl7pPr>
            <a:lvl8pPr lvl="7" rtl="0">
              <a:lnSpc>
                <a:spcPct val="100000"/>
              </a:lnSpc>
              <a:spcBef>
                <a:spcPts val="1600"/>
              </a:spcBef>
              <a:spcAft>
                <a:spcPts val="0"/>
              </a:spcAft>
              <a:buNone/>
              <a:defRPr>
                <a:latin typeface="Roboto"/>
                <a:ea typeface="Roboto"/>
                <a:cs typeface="Roboto"/>
                <a:sym typeface="Roboto"/>
              </a:defRPr>
            </a:lvl8pPr>
            <a:lvl9pPr lvl="8" rtl="0">
              <a:lnSpc>
                <a:spcPct val="100000"/>
              </a:lnSpc>
              <a:spcBef>
                <a:spcPts val="1600"/>
              </a:spcBef>
              <a:spcAft>
                <a:spcPts val="1600"/>
              </a:spcAft>
              <a:buNone/>
              <a:defRPr>
                <a:latin typeface="Roboto"/>
                <a:ea typeface="Roboto"/>
                <a:cs typeface="Roboto"/>
                <a:sym typeface="Roboto"/>
              </a:defRPr>
            </a:lvl9pPr>
          </a:lstStyle>
          <a:p>
            <a:endParaRPr/>
          </a:p>
        </p:txBody>
      </p:sp>
      <p:sp>
        <p:nvSpPr>
          <p:cNvPr id="87" name="Google Shape;87;p17"/>
          <p:cNvSpPr txBox="1">
            <a:spLocks noGrp="1"/>
          </p:cNvSpPr>
          <p:nvPr>
            <p:ph type="subTitle" idx="6"/>
          </p:nvPr>
        </p:nvSpPr>
        <p:spPr>
          <a:xfrm>
            <a:off x="1615827" y="3522600"/>
            <a:ext cx="2663100" cy="323100"/>
          </a:xfrm>
          <a:prstGeom prst="rect">
            <a:avLst/>
          </a:prstGeom>
        </p:spPr>
        <p:txBody>
          <a:bodyPr spcFirstLastPara="1" wrap="square" lIns="91404" tIns="91404" rIns="91404" bIns="91404" anchor="t" anchorCtr="0">
            <a:noAutofit/>
          </a:bodyPr>
          <a:lstStyle>
            <a:lvl1pPr lvl="0" rtl="0">
              <a:lnSpc>
                <a:spcPct val="100000"/>
              </a:lnSpc>
              <a:spcBef>
                <a:spcPts val="0"/>
              </a:spcBef>
              <a:spcAft>
                <a:spcPts val="0"/>
              </a:spcAft>
              <a:buNone/>
              <a:defRPr sz="1800" b="1">
                <a:solidFill>
                  <a:srgbClr val="666666"/>
                </a:solidFill>
                <a:latin typeface="Montserrat"/>
                <a:ea typeface="Montserrat"/>
                <a:cs typeface="Montserrat"/>
                <a:sym typeface="Montserrat"/>
              </a:defRPr>
            </a:lvl1pPr>
            <a:lvl2pPr lvl="1" rtl="0">
              <a:lnSpc>
                <a:spcPct val="100000"/>
              </a:lnSpc>
              <a:spcBef>
                <a:spcPts val="0"/>
              </a:spcBef>
              <a:spcAft>
                <a:spcPts val="0"/>
              </a:spcAf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None/>
              <a:defRPr sz="1800">
                <a:solidFill>
                  <a:srgbClr val="666666"/>
                </a:solidFill>
                <a:latin typeface="Montserrat"/>
                <a:ea typeface="Montserrat"/>
                <a:cs typeface="Montserrat"/>
                <a:sym typeface="Montserrat"/>
              </a:defRPr>
            </a:lvl9pPr>
          </a:lstStyle>
          <a:p>
            <a:endParaRPr/>
          </a:p>
        </p:txBody>
      </p:sp>
      <p:sp>
        <p:nvSpPr>
          <p:cNvPr id="88" name="Google Shape;88;p17"/>
          <p:cNvSpPr txBox="1">
            <a:spLocks noGrp="1"/>
          </p:cNvSpPr>
          <p:nvPr>
            <p:ph type="title"/>
          </p:nvPr>
        </p:nvSpPr>
        <p:spPr>
          <a:xfrm>
            <a:off x="720003" y="540000"/>
            <a:ext cx="3357900" cy="221400"/>
          </a:xfrm>
          <a:prstGeom prst="rect">
            <a:avLst/>
          </a:prstGeom>
        </p:spPr>
        <p:txBody>
          <a:bodyPr spcFirstLastPara="1" wrap="square" lIns="91404" tIns="91404" rIns="91404" bIns="91404" anchor="ctr" anchorCtr="0">
            <a:noAutofit/>
          </a:bodyPr>
          <a:lstStyle>
            <a:lvl1pPr lvl="0" rtl="0">
              <a:spcBef>
                <a:spcPts val="0"/>
              </a:spcBef>
              <a:spcAft>
                <a:spcPts val="0"/>
              </a:spcAft>
              <a:buSzPts val="2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3" y="371275"/>
            <a:ext cx="8112300" cy="183000"/>
          </a:xfrm>
          <a:prstGeom prst="rect">
            <a:avLst/>
          </a:prstGeom>
          <a:noFill/>
          <a:ln>
            <a:noFill/>
          </a:ln>
        </p:spPr>
        <p:txBody>
          <a:bodyPr spcFirstLastPara="1" wrap="square" lIns="91404" tIns="91404" rIns="91404" bIns="91404" anchor="t" anchorCtr="0">
            <a:noAutofit/>
          </a:bodyPr>
          <a:lstStyle>
            <a:lvl1pPr lvl="0">
              <a:spcBef>
                <a:spcPts val="0"/>
              </a:spcBef>
              <a:spcAft>
                <a:spcPts val="0"/>
              </a:spcAft>
              <a:buClr>
                <a:srgbClr val="666666"/>
              </a:buClr>
              <a:buSzPts val="2500"/>
              <a:buFont typeface="Montserrat"/>
              <a:buNone/>
              <a:defRPr sz="2500" b="1">
                <a:solidFill>
                  <a:srgbClr val="666666"/>
                </a:solidFill>
                <a:latin typeface="Montserrat"/>
                <a:ea typeface="Montserrat"/>
                <a:cs typeface="Montserrat"/>
                <a:sym typeface="Montserrat"/>
              </a:defRPr>
            </a:lvl1pPr>
            <a:lvl2pPr lvl="1">
              <a:spcBef>
                <a:spcPts val="0"/>
              </a:spcBef>
              <a:spcAft>
                <a:spcPts val="0"/>
              </a:spcAft>
              <a:buClr>
                <a:srgbClr val="666666"/>
              </a:buClr>
              <a:buSzPts val="2800"/>
              <a:buNone/>
              <a:defRPr sz="2800">
                <a:solidFill>
                  <a:srgbClr val="666666"/>
                </a:solidFill>
              </a:defRPr>
            </a:lvl2pPr>
            <a:lvl3pPr lvl="2">
              <a:spcBef>
                <a:spcPts val="0"/>
              </a:spcBef>
              <a:spcAft>
                <a:spcPts val="0"/>
              </a:spcAft>
              <a:buClr>
                <a:srgbClr val="666666"/>
              </a:buClr>
              <a:buSzPts val="2800"/>
              <a:buNone/>
              <a:defRPr sz="2800">
                <a:solidFill>
                  <a:srgbClr val="666666"/>
                </a:solidFill>
              </a:defRPr>
            </a:lvl3pPr>
            <a:lvl4pPr lvl="3">
              <a:spcBef>
                <a:spcPts val="0"/>
              </a:spcBef>
              <a:spcAft>
                <a:spcPts val="0"/>
              </a:spcAft>
              <a:buClr>
                <a:srgbClr val="666666"/>
              </a:buClr>
              <a:buSzPts val="2800"/>
              <a:buNone/>
              <a:defRPr sz="2800">
                <a:solidFill>
                  <a:srgbClr val="666666"/>
                </a:solidFill>
              </a:defRPr>
            </a:lvl4pPr>
            <a:lvl5pPr lvl="4">
              <a:spcBef>
                <a:spcPts val="0"/>
              </a:spcBef>
              <a:spcAft>
                <a:spcPts val="0"/>
              </a:spcAft>
              <a:buClr>
                <a:srgbClr val="666666"/>
              </a:buClr>
              <a:buSzPts val="2800"/>
              <a:buNone/>
              <a:defRPr sz="2800">
                <a:solidFill>
                  <a:srgbClr val="666666"/>
                </a:solidFill>
              </a:defRPr>
            </a:lvl5pPr>
            <a:lvl6pPr lvl="5">
              <a:spcBef>
                <a:spcPts val="0"/>
              </a:spcBef>
              <a:spcAft>
                <a:spcPts val="0"/>
              </a:spcAft>
              <a:buClr>
                <a:srgbClr val="666666"/>
              </a:buClr>
              <a:buSzPts val="2800"/>
              <a:buNone/>
              <a:defRPr sz="2800">
                <a:solidFill>
                  <a:srgbClr val="666666"/>
                </a:solidFill>
              </a:defRPr>
            </a:lvl6pPr>
            <a:lvl7pPr lvl="6">
              <a:spcBef>
                <a:spcPts val="0"/>
              </a:spcBef>
              <a:spcAft>
                <a:spcPts val="0"/>
              </a:spcAft>
              <a:buClr>
                <a:srgbClr val="666666"/>
              </a:buClr>
              <a:buSzPts val="2800"/>
              <a:buNone/>
              <a:defRPr sz="2800">
                <a:solidFill>
                  <a:srgbClr val="666666"/>
                </a:solidFill>
              </a:defRPr>
            </a:lvl7pPr>
            <a:lvl8pPr lvl="7">
              <a:spcBef>
                <a:spcPts val="0"/>
              </a:spcBef>
              <a:spcAft>
                <a:spcPts val="0"/>
              </a:spcAft>
              <a:buClr>
                <a:srgbClr val="666666"/>
              </a:buClr>
              <a:buSzPts val="2800"/>
              <a:buNone/>
              <a:defRPr sz="2800">
                <a:solidFill>
                  <a:srgbClr val="666666"/>
                </a:solidFill>
              </a:defRPr>
            </a:lvl8pPr>
            <a:lvl9pPr lvl="8">
              <a:spcBef>
                <a:spcPts val="0"/>
              </a:spcBef>
              <a:spcAft>
                <a:spcPts val="0"/>
              </a:spcAft>
              <a:buClr>
                <a:srgbClr val="666666"/>
              </a:buClr>
              <a:buSzPts val="2800"/>
              <a:buNone/>
              <a:defRPr sz="2800">
                <a:solidFill>
                  <a:srgbClr val="666666"/>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04" tIns="91404" rIns="91404" bIns="91404" anchor="t" anchorCtr="0">
            <a:noAutofit/>
          </a:bodyPr>
          <a:lstStyle>
            <a:lvl1pPr marL="457200" lvl="0" indent="-317500">
              <a:lnSpc>
                <a:spcPct val="115000"/>
              </a:lnSpc>
              <a:spcBef>
                <a:spcPts val="0"/>
              </a:spcBef>
              <a:spcAft>
                <a:spcPts val="0"/>
              </a:spcAft>
              <a:buClr>
                <a:srgbClr val="666666"/>
              </a:buClr>
              <a:buSzPts val="1400"/>
              <a:buFont typeface="Roboto Light"/>
              <a:buChar char="●"/>
              <a:defRPr>
                <a:solidFill>
                  <a:srgbClr val="666666"/>
                </a:solidFill>
                <a:latin typeface="Roboto Light"/>
                <a:ea typeface="Roboto Light"/>
                <a:cs typeface="Roboto Light"/>
                <a:sym typeface="Roboto Light"/>
              </a:defRPr>
            </a:lvl1pPr>
            <a:lvl2pPr marL="914400" lvl="1" indent="-317500">
              <a:lnSpc>
                <a:spcPct val="115000"/>
              </a:lnSpc>
              <a:spcBef>
                <a:spcPts val="1600"/>
              </a:spcBef>
              <a:spcAft>
                <a:spcPts val="0"/>
              </a:spcAft>
              <a:buClr>
                <a:srgbClr val="666666"/>
              </a:buClr>
              <a:buSzPts val="1400"/>
              <a:buFont typeface="Roboto Light"/>
              <a:buChar char="○"/>
              <a:defRPr>
                <a:solidFill>
                  <a:srgbClr val="666666"/>
                </a:solidFill>
                <a:latin typeface="Roboto Light"/>
                <a:ea typeface="Roboto Light"/>
                <a:cs typeface="Roboto Light"/>
                <a:sym typeface="Roboto Light"/>
              </a:defRPr>
            </a:lvl2pPr>
            <a:lvl3pPr marL="1371600" lvl="2" indent="-317500">
              <a:lnSpc>
                <a:spcPct val="115000"/>
              </a:lnSpc>
              <a:spcBef>
                <a:spcPts val="1600"/>
              </a:spcBef>
              <a:spcAft>
                <a:spcPts val="0"/>
              </a:spcAft>
              <a:buClr>
                <a:srgbClr val="666666"/>
              </a:buClr>
              <a:buSzPts val="1400"/>
              <a:buFont typeface="Roboto Light"/>
              <a:buChar char="■"/>
              <a:defRPr>
                <a:solidFill>
                  <a:srgbClr val="666666"/>
                </a:solidFill>
                <a:latin typeface="Roboto Light"/>
                <a:ea typeface="Roboto Light"/>
                <a:cs typeface="Roboto Light"/>
                <a:sym typeface="Roboto Light"/>
              </a:defRPr>
            </a:lvl3pPr>
            <a:lvl4pPr marL="1828800" lvl="3" indent="-317500">
              <a:lnSpc>
                <a:spcPct val="115000"/>
              </a:lnSpc>
              <a:spcBef>
                <a:spcPts val="1600"/>
              </a:spcBef>
              <a:spcAft>
                <a:spcPts val="0"/>
              </a:spcAft>
              <a:buClr>
                <a:srgbClr val="666666"/>
              </a:buClr>
              <a:buSzPts val="1400"/>
              <a:buFont typeface="Roboto Light"/>
              <a:buChar char="●"/>
              <a:defRPr>
                <a:solidFill>
                  <a:srgbClr val="666666"/>
                </a:solidFill>
                <a:latin typeface="Roboto Light"/>
                <a:ea typeface="Roboto Light"/>
                <a:cs typeface="Roboto Light"/>
                <a:sym typeface="Roboto Light"/>
              </a:defRPr>
            </a:lvl4pPr>
            <a:lvl5pPr marL="2286000" lvl="4" indent="-317500">
              <a:lnSpc>
                <a:spcPct val="115000"/>
              </a:lnSpc>
              <a:spcBef>
                <a:spcPts val="1600"/>
              </a:spcBef>
              <a:spcAft>
                <a:spcPts val="0"/>
              </a:spcAft>
              <a:buClr>
                <a:srgbClr val="666666"/>
              </a:buClr>
              <a:buSzPts val="1400"/>
              <a:buFont typeface="Roboto Light"/>
              <a:buChar char="○"/>
              <a:defRPr>
                <a:solidFill>
                  <a:srgbClr val="666666"/>
                </a:solidFill>
                <a:latin typeface="Roboto Light"/>
                <a:ea typeface="Roboto Light"/>
                <a:cs typeface="Roboto Light"/>
                <a:sym typeface="Roboto Light"/>
              </a:defRPr>
            </a:lvl5pPr>
            <a:lvl6pPr marL="2743200" lvl="5" indent="-317500">
              <a:lnSpc>
                <a:spcPct val="115000"/>
              </a:lnSpc>
              <a:spcBef>
                <a:spcPts val="1600"/>
              </a:spcBef>
              <a:spcAft>
                <a:spcPts val="0"/>
              </a:spcAft>
              <a:buClr>
                <a:srgbClr val="666666"/>
              </a:buClr>
              <a:buSzPts val="1400"/>
              <a:buFont typeface="Roboto Light"/>
              <a:buChar char="■"/>
              <a:defRPr>
                <a:solidFill>
                  <a:srgbClr val="666666"/>
                </a:solidFill>
                <a:latin typeface="Roboto Light"/>
                <a:ea typeface="Roboto Light"/>
                <a:cs typeface="Roboto Light"/>
                <a:sym typeface="Roboto Light"/>
              </a:defRPr>
            </a:lvl6pPr>
            <a:lvl7pPr marL="3200400" lvl="6" indent="-317500">
              <a:lnSpc>
                <a:spcPct val="115000"/>
              </a:lnSpc>
              <a:spcBef>
                <a:spcPts val="1600"/>
              </a:spcBef>
              <a:spcAft>
                <a:spcPts val="0"/>
              </a:spcAft>
              <a:buClr>
                <a:srgbClr val="666666"/>
              </a:buClr>
              <a:buSzPts val="1400"/>
              <a:buFont typeface="Roboto Light"/>
              <a:buChar char="●"/>
              <a:defRPr>
                <a:solidFill>
                  <a:srgbClr val="666666"/>
                </a:solidFill>
                <a:latin typeface="Roboto Light"/>
                <a:ea typeface="Roboto Light"/>
                <a:cs typeface="Roboto Light"/>
                <a:sym typeface="Roboto Light"/>
              </a:defRPr>
            </a:lvl7pPr>
            <a:lvl8pPr marL="3657600" lvl="7" indent="-317500">
              <a:lnSpc>
                <a:spcPct val="115000"/>
              </a:lnSpc>
              <a:spcBef>
                <a:spcPts val="1600"/>
              </a:spcBef>
              <a:spcAft>
                <a:spcPts val="0"/>
              </a:spcAft>
              <a:buClr>
                <a:srgbClr val="666666"/>
              </a:buClr>
              <a:buSzPts val="1400"/>
              <a:buFont typeface="Roboto Light"/>
              <a:buChar char="○"/>
              <a:defRPr>
                <a:solidFill>
                  <a:srgbClr val="666666"/>
                </a:solidFill>
                <a:latin typeface="Roboto Light"/>
                <a:ea typeface="Roboto Light"/>
                <a:cs typeface="Roboto Light"/>
                <a:sym typeface="Roboto Light"/>
              </a:defRPr>
            </a:lvl8pPr>
            <a:lvl9pPr marL="4114800" lvl="8" indent="-317500">
              <a:lnSpc>
                <a:spcPct val="115000"/>
              </a:lnSpc>
              <a:spcBef>
                <a:spcPts val="1600"/>
              </a:spcBef>
              <a:spcAft>
                <a:spcPts val="1600"/>
              </a:spcAft>
              <a:buClr>
                <a:srgbClr val="666666"/>
              </a:buClr>
              <a:buSzPts val="1400"/>
              <a:buFont typeface="Roboto Light"/>
              <a:buChar char="■"/>
              <a:defRPr>
                <a:solidFill>
                  <a:srgbClr val="666666"/>
                </a:solidFill>
                <a:latin typeface="Roboto Light"/>
                <a:ea typeface="Roboto Light"/>
                <a:cs typeface="Roboto Light"/>
                <a:sym typeface="Roboto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5" r:id="rId6"/>
    <p:sldLayoutId id="2147483656" r:id="rId7"/>
    <p:sldLayoutId id="2147483658" r:id="rId8"/>
    <p:sldLayoutId id="2147483663" r:id="rId9"/>
    <p:sldLayoutId id="2147483665" r:id="rId10"/>
    <p:sldLayoutId id="2147483667" r:id="rId11"/>
    <p:sldLayoutId id="2147483668" r:id="rId12"/>
    <p:sldLayoutId id="2147483672" r:id="rId13"/>
    <p:sldLayoutId id="2147483673" r:id="rId14"/>
    <p:sldLayoutId id="214748367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31"/>
          <p:cNvPicPr preferRelativeResize="0"/>
          <p:nvPr/>
        </p:nvPicPr>
        <p:blipFill rotWithShape="1">
          <a:blip r:embed="rId3">
            <a:alphaModFix/>
          </a:blip>
          <a:srcRect l="37655" t="7210" b="23522"/>
          <a:stretch/>
        </p:blipFill>
        <p:spPr>
          <a:xfrm flipH="1">
            <a:off x="2753109" y="1"/>
            <a:ext cx="6934673" cy="5143502"/>
          </a:xfrm>
          <a:prstGeom prst="rect">
            <a:avLst/>
          </a:prstGeom>
          <a:noFill/>
          <a:ln>
            <a:noFill/>
          </a:ln>
        </p:spPr>
      </p:pic>
      <p:sp>
        <p:nvSpPr>
          <p:cNvPr id="158" name="Google Shape;158;p31"/>
          <p:cNvSpPr txBox="1">
            <a:spLocks noGrp="1"/>
          </p:cNvSpPr>
          <p:nvPr>
            <p:ph type="ctrTitle"/>
          </p:nvPr>
        </p:nvSpPr>
        <p:spPr>
          <a:xfrm>
            <a:off x="720000" y="619625"/>
            <a:ext cx="5424000" cy="2388600"/>
          </a:xfrm>
          <a:prstGeom prst="rect">
            <a:avLst/>
          </a:prstGeom>
        </p:spPr>
        <p:txBody>
          <a:bodyPr spcFirstLastPara="1" wrap="square" lIns="91404" tIns="91404" rIns="91404" bIns="91404" anchor="t" anchorCtr="0">
            <a:noAutofit/>
          </a:bodyPr>
          <a:lstStyle/>
          <a:p>
            <a:r>
              <a:rPr lang="en" dirty="0">
                <a:effectLst>
                  <a:outerShdw blurRad="38100" dist="38100" dir="2700000" algn="tl">
                    <a:srgbClr val="000000">
                      <a:alpha val="43137"/>
                    </a:srgbClr>
                  </a:outerShdw>
                </a:effectLst>
              </a:rPr>
              <a:t>COMPANY PROFILE</a:t>
            </a:r>
            <a:endParaRPr dirty="0">
              <a:effectLst>
                <a:outerShdw blurRad="38100" dist="38100" dir="2700000" algn="tl">
                  <a:srgbClr val="000000">
                    <a:alpha val="43137"/>
                  </a:srgbClr>
                </a:outerShdw>
              </a:effectLst>
            </a:endParaRPr>
          </a:p>
        </p:txBody>
      </p:sp>
      <p:sp>
        <p:nvSpPr>
          <p:cNvPr id="159" name="Google Shape;159;p31"/>
          <p:cNvSpPr txBox="1">
            <a:spLocks noGrp="1"/>
          </p:cNvSpPr>
          <p:nvPr>
            <p:ph type="subTitle" idx="1"/>
          </p:nvPr>
        </p:nvSpPr>
        <p:spPr>
          <a:xfrm>
            <a:off x="720002" y="2211710"/>
            <a:ext cx="3707984" cy="829500"/>
          </a:xfrm>
          <a:prstGeom prst="rect">
            <a:avLst/>
          </a:prstGeom>
        </p:spPr>
        <p:txBody>
          <a:bodyPr spcFirstLastPara="1" wrap="square" lIns="91404" tIns="91404" rIns="91404" bIns="91404" anchor="t" anchorCtr="0">
            <a:noAutofit/>
          </a:bodyPr>
          <a:lstStyle/>
          <a:p>
            <a:pPr marL="0" indent="0">
              <a:buClr>
                <a:schemeClr val="dk1"/>
              </a:buClr>
              <a:buSzPts val="1100"/>
            </a:pPr>
            <a:r>
              <a:rPr lang="en-ID" b="1" dirty="0">
                <a:solidFill>
                  <a:srgbClr val="666666"/>
                </a:solidFill>
                <a:effectLst>
                  <a:outerShdw blurRad="38100" dist="38100" dir="2700000" algn="tl">
                    <a:srgbClr val="000000">
                      <a:alpha val="43137"/>
                    </a:srgbClr>
                  </a:outerShdw>
                </a:effectLst>
              </a:rPr>
              <a:t>PT ADI CHAKRA INTERNASIONAL</a:t>
            </a:r>
            <a:endParaRPr b="1" dirty="0">
              <a:solidFill>
                <a:srgbClr val="666666"/>
              </a:solidFill>
              <a:effectLst>
                <a:outerShdw blurRad="38100" dist="38100" dir="2700000" algn="tl">
                  <a:srgbClr val="000000">
                    <a:alpha val="43137"/>
                  </a:srgbClr>
                </a:outerShdw>
              </a:effectLst>
              <a:latin typeface="Roboto Light"/>
              <a:ea typeface="Roboto Light"/>
              <a:cs typeface="Roboto Light"/>
              <a:sym typeface="Roboto Light"/>
            </a:endParaRPr>
          </a:p>
        </p:txBody>
      </p:sp>
      <p:sp>
        <p:nvSpPr>
          <p:cNvPr id="160" name="Google Shape;160;p31"/>
          <p:cNvSpPr/>
          <p:nvPr/>
        </p:nvSpPr>
        <p:spPr>
          <a:xfrm>
            <a:off x="766171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49"/>
          <p:cNvSpPr txBox="1">
            <a:spLocks noGrp="1"/>
          </p:cNvSpPr>
          <p:nvPr>
            <p:ph type="title"/>
          </p:nvPr>
        </p:nvSpPr>
        <p:spPr>
          <a:xfrm>
            <a:off x="1909450" y="411510"/>
            <a:ext cx="5370600" cy="221400"/>
          </a:xfrm>
          <a:prstGeom prst="rect">
            <a:avLst/>
          </a:prstGeom>
        </p:spPr>
        <p:txBody>
          <a:bodyPr spcFirstLastPara="1" wrap="square" lIns="91404" tIns="91404" rIns="91404" bIns="91404" anchor="ctr" anchorCtr="0">
            <a:noAutofit/>
          </a:bodyPr>
          <a:lstStyle/>
          <a:p>
            <a:r>
              <a:rPr lang="en" dirty="0">
                <a:effectLst>
                  <a:outerShdw blurRad="38100" dist="38100" dir="2700000" algn="tl">
                    <a:srgbClr val="000000">
                      <a:alpha val="43137"/>
                    </a:srgbClr>
                  </a:outerShdw>
                </a:effectLst>
              </a:rPr>
              <a:t>OUR STRENGTHS</a:t>
            </a:r>
            <a:endParaRPr dirty="0">
              <a:effectLst>
                <a:outerShdw blurRad="38100" dist="38100" dir="2700000" algn="tl">
                  <a:srgbClr val="000000">
                    <a:alpha val="43137"/>
                  </a:srgbClr>
                </a:outerShdw>
              </a:effectLst>
            </a:endParaRPr>
          </a:p>
        </p:txBody>
      </p:sp>
      <p:sp>
        <p:nvSpPr>
          <p:cNvPr id="566" name="Google Shape;566;p49"/>
          <p:cNvSpPr/>
          <p:nvPr/>
        </p:nvSpPr>
        <p:spPr>
          <a:xfrm>
            <a:off x="4309164" y="987580"/>
            <a:ext cx="536145" cy="536145"/>
          </a:xfrm>
          <a:custGeom>
            <a:avLst/>
            <a:gdLst/>
            <a:ahLst/>
            <a:cxnLst/>
            <a:rect l="l" t="t" r="r" b="b"/>
            <a:pathLst>
              <a:path w="202893" h="202893" fill="none" extrusionOk="0">
                <a:moveTo>
                  <a:pt x="0" y="0"/>
                </a:moveTo>
                <a:lnTo>
                  <a:pt x="202892" y="0"/>
                </a:lnTo>
                <a:lnTo>
                  <a:pt x="202892" y="202892"/>
                </a:lnTo>
                <a:lnTo>
                  <a:pt x="0" y="202892"/>
                </a:lnTo>
                <a:close/>
              </a:path>
            </a:pathLst>
          </a:custGeom>
          <a:noFill/>
          <a:ln w="19050" cap="flat" cmpd="sng">
            <a:solidFill>
              <a:srgbClr val="FFB06E"/>
            </a:solidFill>
            <a:prstDash val="solid"/>
            <a:miter lim="116806"/>
            <a:headEnd type="none" w="sm" len="sm"/>
            <a:tailEnd type="none" w="sm" len="sm"/>
          </a:ln>
        </p:spPr>
        <p:txBody>
          <a:bodyPr spcFirstLastPara="1" wrap="square" lIns="91404" tIns="91404" rIns="91404" bIns="91404" anchor="ctr" anchorCtr="0">
            <a:noAutofit/>
          </a:bodyPr>
          <a:lstStyle/>
          <a:p>
            <a:endParaRPr/>
          </a:p>
        </p:txBody>
      </p:sp>
      <p:sp>
        <p:nvSpPr>
          <p:cNvPr id="567" name="Google Shape;567;p49"/>
          <p:cNvSpPr/>
          <p:nvPr/>
        </p:nvSpPr>
        <p:spPr>
          <a:xfrm>
            <a:off x="1225050" y="970336"/>
            <a:ext cx="570637" cy="570637"/>
          </a:xfrm>
          <a:custGeom>
            <a:avLst/>
            <a:gdLst/>
            <a:ahLst/>
            <a:cxnLst/>
            <a:rect l="l" t="t" r="r" b="b"/>
            <a:pathLst>
              <a:path w="202893" h="202893" fill="none" extrusionOk="0">
                <a:moveTo>
                  <a:pt x="0" y="0"/>
                </a:moveTo>
                <a:lnTo>
                  <a:pt x="202892" y="0"/>
                </a:lnTo>
                <a:lnTo>
                  <a:pt x="202892" y="202892"/>
                </a:lnTo>
                <a:lnTo>
                  <a:pt x="0" y="202892"/>
                </a:lnTo>
                <a:close/>
              </a:path>
            </a:pathLst>
          </a:custGeom>
          <a:noFill/>
          <a:ln w="19050" cap="flat" cmpd="sng">
            <a:solidFill>
              <a:srgbClr val="FFB06E"/>
            </a:solidFill>
            <a:prstDash val="solid"/>
            <a:miter lim="116806"/>
            <a:headEnd type="none" w="sm" len="sm"/>
            <a:tailEnd type="none" w="sm" len="sm"/>
          </a:ln>
        </p:spPr>
        <p:txBody>
          <a:bodyPr spcFirstLastPara="1" wrap="square" lIns="91404" tIns="91404" rIns="91404" bIns="91404" anchor="ctr" anchorCtr="0">
            <a:noAutofit/>
          </a:bodyPr>
          <a:lstStyle/>
          <a:p>
            <a:endParaRPr/>
          </a:p>
        </p:txBody>
      </p:sp>
      <p:sp>
        <p:nvSpPr>
          <p:cNvPr id="568" name="Google Shape;568;p49"/>
          <p:cNvSpPr/>
          <p:nvPr/>
        </p:nvSpPr>
        <p:spPr>
          <a:xfrm>
            <a:off x="7438119" y="986314"/>
            <a:ext cx="538681" cy="538681"/>
          </a:xfrm>
          <a:custGeom>
            <a:avLst/>
            <a:gdLst/>
            <a:ahLst/>
            <a:cxnLst/>
            <a:rect l="l" t="t" r="r" b="b"/>
            <a:pathLst>
              <a:path w="202893" h="202893" fill="none" extrusionOk="0">
                <a:moveTo>
                  <a:pt x="0" y="0"/>
                </a:moveTo>
                <a:lnTo>
                  <a:pt x="202892" y="0"/>
                </a:lnTo>
                <a:lnTo>
                  <a:pt x="202892" y="202892"/>
                </a:lnTo>
                <a:lnTo>
                  <a:pt x="0" y="202892"/>
                </a:lnTo>
                <a:close/>
              </a:path>
            </a:pathLst>
          </a:custGeom>
          <a:noFill/>
          <a:ln w="19050" cap="flat" cmpd="sng">
            <a:solidFill>
              <a:srgbClr val="FFB06E"/>
            </a:solidFill>
            <a:prstDash val="solid"/>
            <a:miter lim="116806"/>
            <a:headEnd type="none" w="sm" len="sm"/>
            <a:tailEnd type="none" w="sm" len="sm"/>
          </a:ln>
        </p:spPr>
        <p:txBody>
          <a:bodyPr spcFirstLastPara="1" wrap="square" lIns="91404" tIns="91404" rIns="91404" bIns="91404" anchor="ctr" anchorCtr="0">
            <a:noAutofit/>
          </a:bodyPr>
          <a:lstStyle/>
          <a:p>
            <a:endParaRPr/>
          </a:p>
        </p:txBody>
      </p:sp>
      <p:sp>
        <p:nvSpPr>
          <p:cNvPr id="569" name="Google Shape;569;p49"/>
          <p:cNvSpPr/>
          <p:nvPr/>
        </p:nvSpPr>
        <p:spPr>
          <a:xfrm>
            <a:off x="2699792" y="3003798"/>
            <a:ext cx="580274" cy="580274"/>
          </a:xfrm>
          <a:custGeom>
            <a:avLst/>
            <a:gdLst/>
            <a:ahLst/>
            <a:cxnLst/>
            <a:rect l="l" t="t" r="r" b="b"/>
            <a:pathLst>
              <a:path w="202893" h="202893" fill="none" extrusionOk="0">
                <a:moveTo>
                  <a:pt x="0" y="0"/>
                </a:moveTo>
                <a:lnTo>
                  <a:pt x="202892" y="0"/>
                </a:lnTo>
                <a:lnTo>
                  <a:pt x="202892" y="202892"/>
                </a:lnTo>
                <a:lnTo>
                  <a:pt x="0" y="202892"/>
                </a:lnTo>
                <a:close/>
              </a:path>
            </a:pathLst>
          </a:custGeom>
          <a:noFill/>
          <a:ln w="19050" cap="flat" cmpd="sng">
            <a:solidFill>
              <a:srgbClr val="FFB06E"/>
            </a:solidFill>
            <a:prstDash val="solid"/>
            <a:miter lim="116806"/>
            <a:headEnd type="none" w="sm" len="sm"/>
            <a:tailEnd type="none" w="sm" len="sm"/>
          </a:ln>
        </p:spPr>
        <p:txBody>
          <a:bodyPr spcFirstLastPara="1" wrap="square" lIns="91404" tIns="91404" rIns="91404" bIns="91404" anchor="ctr" anchorCtr="0">
            <a:noAutofit/>
          </a:bodyPr>
          <a:lstStyle/>
          <a:p>
            <a:endParaRPr/>
          </a:p>
        </p:txBody>
      </p:sp>
      <p:grpSp>
        <p:nvGrpSpPr>
          <p:cNvPr id="570" name="Google Shape;570;p49"/>
          <p:cNvGrpSpPr/>
          <p:nvPr/>
        </p:nvGrpSpPr>
        <p:grpSpPr>
          <a:xfrm>
            <a:off x="7559297" y="1028705"/>
            <a:ext cx="296312" cy="462931"/>
            <a:chOff x="2126675" y="238125"/>
            <a:chExt cx="3329350" cy="5201475"/>
          </a:xfrm>
        </p:grpSpPr>
        <p:sp>
          <p:nvSpPr>
            <p:cNvPr id="571" name="Google Shape;571;p49"/>
            <p:cNvSpPr/>
            <p:nvPr/>
          </p:nvSpPr>
          <p:spPr>
            <a:xfrm>
              <a:off x="2126675" y="2741325"/>
              <a:ext cx="3329350" cy="2698275"/>
            </a:xfrm>
            <a:custGeom>
              <a:avLst/>
              <a:gdLst/>
              <a:ahLst/>
              <a:cxnLst/>
              <a:rect l="l" t="t" r="r" b="b"/>
              <a:pathLst>
                <a:path w="133174" h="107931" extrusionOk="0">
                  <a:moveTo>
                    <a:pt x="7344" y="0"/>
                  </a:moveTo>
                  <a:cubicBezTo>
                    <a:pt x="3175" y="0"/>
                    <a:pt x="1" y="3175"/>
                    <a:pt x="1" y="7343"/>
                  </a:cubicBezTo>
                  <a:cubicBezTo>
                    <a:pt x="1" y="41344"/>
                    <a:pt x="25473" y="69990"/>
                    <a:pt x="59244" y="73662"/>
                  </a:cubicBezTo>
                  <a:lnTo>
                    <a:pt x="59244" y="93244"/>
                  </a:lnTo>
                  <a:lnTo>
                    <a:pt x="32548" y="93244"/>
                  </a:lnTo>
                  <a:cubicBezTo>
                    <a:pt x="28418" y="93244"/>
                    <a:pt x="25205" y="96418"/>
                    <a:pt x="25205" y="100587"/>
                  </a:cubicBezTo>
                  <a:cubicBezTo>
                    <a:pt x="25205" y="104756"/>
                    <a:pt x="28418" y="107930"/>
                    <a:pt x="32548" y="107930"/>
                  </a:cubicBezTo>
                  <a:lnTo>
                    <a:pt x="100626" y="107930"/>
                  </a:lnTo>
                  <a:cubicBezTo>
                    <a:pt x="104757" y="107930"/>
                    <a:pt x="107969" y="104756"/>
                    <a:pt x="107969" y="100587"/>
                  </a:cubicBezTo>
                  <a:cubicBezTo>
                    <a:pt x="107969" y="96418"/>
                    <a:pt x="104757" y="93244"/>
                    <a:pt x="100626" y="93244"/>
                  </a:cubicBezTo>
                  <a:lnTo>
                    <a:pt x="73930" y="93244"/>
                  </a:lnTo>
                  <a:lnTo>
                    <a:pt x="73930" y="73662"/>
                  </a:lnTo>
                  <a:cubicBezTo>
                    <a:pt x="107702" y="69990"/>
                    <a:pt x="133174" y="41344"/>
                    <a:pt x="133174" y="7343"/>
                  </a:cubicBezTo>
                  <a:cubicBezTo>
                    <a:pt x="133174" y="3175"/>
                    <a:pt x="129999" y="0"/>
                    <a:pt x="125830" y="0"/>
                  </a:cubicBezTo>
                  <a:cubicBezTo>
                    <a:pt x="121661" y="0"/>
                    <a:pt x="118487" y="3175"/>
                    <a:pt x="118487" y="7343"/>
                  </a:cubicBezTo>
                  <a:cubicBezTo>
                    <a:pt x="118487" y="35951"/>
                    <a:pt x="95233" y="59205"/>
                    <a:pt x="66587" y="59205"/>
                  </a:cubicBezTo>
                  <a:cubicBezTo>
                    <a:pt x="37941" y="59205"/>
                    <a:pt x="14687" y="35951"/>
                    <a:pt x="14687" y="7343"/>
                  </a:cubicBezTo>
                  <a:cubicBezTo>
                    <a:pt x="14687" y="3175"/>
                    <a:pt x="11513" y="0"/>
                    <a:pt x="7344" y="0"/>
                  </a:cubicBez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572" name="Google Shape;572;p49"/>
            <p:cNvSpPr/>
            <p:nvPr/>
          </p:nvSpPr>
          <p:spPr>
            <a:xfrm>
              <a:off x="2769225" y="238125"/>
              <a:ext cx="2044275" cy="3707975"/>
            </a:xfrm>
            <a:custGeom>
              <a:avLst/>
              <a:gdLst/>
              <a:ahLst/>
              <a:cxnLst/>
              <a:rect l="l" t="t" r="r" b="b"/>
              <a:pathLst>
                <a:path w="81771" h="148319" extrusionOk="0">
                  <a:moveTo>
                    <a:pt x="40885" y="0"/>
                  </a:moveTo>
                  <a:cubicBezTo>
                    <a:pt x="18358" y="0"/>
                    <a:pt x="0" y="18358"/>
                    <a:pt x="0" y="40885"/>
                  </a:cubicBezTo>
                  <a:lnTo>
                    <a:pt x="0" y="107204"/>
                  </a:lnTo>
                  <a:cubicBezTo>
                    <a:pt x="0" y="129960"/>
                    <a:pt x="18358" y="148089"/>
                    <a:pt x="40885" y="148318"/>
                  </a:cubicBezTo>
                  <a:cubicBezTo>
                    <a:pt x="63412" y="148318"/>
                    <a:pt x="81770" y="129960"/>
                    <a:pt x="81770" y="107471"/>
                  </a:cubicBezTo>
                  <a:lnTo>
                    <a:pt x="81770" y="40885"/>
                  </a:lnTo>
                  <a:cubicBezTo>
                    <a:pt x="81770" y="18358"/>
                    <a:pt x="63412" y="0"/>
                    <a:pt x="40885" y="0"/>
                  </a:cubicBezTo>
                  <a:close/>
                </a:path>
              </a:pathLst>
            </a:custGeom>
            <a:solidFill>
              <a:srgbClr val="333333"/>
            </a:solidFill>
            <a:ln>
              <a:noFill/>
            </a:ln>
          </p:spPr>
          <p:txBody>
            <a:bodyPr spcFirstLastPara="1" wrap="square" lIns="91425" tIns="91425" rIns="91425" bIns="91425" anchor="ctr" anchorCtr="0">
              <a:noAutofit/>
            </a:bodyPr>
            <a:lstStyle/>
            <a:p>
              <a:endParaRPr/>
            </a:p>
          </p:txBody>
        </p:sp>
      </p:grpSp>
      <p:grpSp>
        <p:nvGrpSpPr>
          <p:cNvPr id="573" name="Google Shape;573;p49"/>
          <p:cNvGrpSpPr/>
          <p:nvPr/>
        </p:nvGrpSpPr>
        <p:grpSpPr>
          <a:xfrm>
            <a:off x="4433295" y="1041542"/>
            <a:ext cx="287870" cy="444154"/>
            <a:chOff x="2108850" y="238125"/>
            <a:chExt cx="3382725" cy="5219200"/>
          </a:xfrm>
        </p:grpSpPr>
        <p:sp>
          <p:nvSpPr>
            <p:cNvPr id="574" name="Google Shape;574;p49"/>
            <p:cNvSpPr/>
            <p:nvPr/>
          </p:nvSpPr>
          <p:spPr>
            <a:xfrm>
              <a:off x="2108850" y="1548625"/>
              <a:ext cx="963950" cy="1654650"/>
            </a:xfrm>
            <a:custGeom>
              <a:avLst/>
              <a:gdLst/>
              <a:ahLst/>
              <a:cxnLst/>
              <a:rect l="l" t="t" r="r" b="b"/>
              <a:pathLst>
                <a:path w="38558" h="66186" extrusionOk="0">
                  <a:moveTo>
                    <a:pt x="1632" y="0"/>
                  </a:moveTo>
                  <a:cubicBezTo>
                    <a:pt x="556" y="4795"/>
                    <a:pt x="1" y="9753"/>
                    <a:pt x="1" y="14842"/>
                  </a:cubicBezTo>
                  <a:cubicBezTo>
                    <a:pt x="1" y="35393"/>
                    <a:pt x="9200" y="53790"/>
                    <a:pt x="23716" y="66186"/>
                  </a:cubicBezTo>
                  <a:lnTo>
                    <a:pt x="38558" y="45081"/>
                  </a:lnTo>
                  <a:cubicBezTo>
                    <a:pt x="38427" y="44820"/>
                    <a:pt x="26488" y="9362"/>
                    <a:pt x="26488" y="9362"/>
                  </a:cubicBezTo>
                  <a:lnTo>
                    <a:pt x="1632" y="0"/>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575" name="Google Shape;575;p49"/>
            <p:cNvSpPr/>
            <p:nvPr/>
          </p:nvSpPr>
          <p:spPr>
            <a:xfrm>
              <a:off x="3953525" y="238125"/>
              <a:ext cx="1402675" cy="1255875"/>
            </a:xfrm>
            <a:custGeom>
              <a:avLst/>
              <a:gdLst/>
              <a:ahLst/>
              <a:cxnLst/>
              <a:rect l="l" t="t" r="r" b="b"/>
              <a:pathLst>
                <a:path w="56107" h="50235" extrusionOk="0">
                  <a:moveTo>
                    <a:pt x="0" y="0"/>
                  </a:moveTo>
                  <a:lnTo>
                    <a:pt x="0" y="28575"/>
                  </a:lnTo>
                  <a:lnTo>
                    <a:pt x="30532" y="49908"/>
                  </a:lnTo>
                  <a:cubicBezTo>
                    <a:pt x="30663" y="50006"/>
                    <a:pt x="30793" y="50137"/>
                    <a:pt x="30956" y="50235"/>
                  </a:cubicBezTo>
                  <a:lnTo>
                    <a:pt x="56106" y="40742"/>
                  </a:lnTo>
                  <a:cubicBezTo>
                    <a:pt x="46516" y="18430"/>
                    <a:pt x="25248" y="2283"/>
                    <a:pt x="0" y="0"/>
                  </a:cubicBez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576" name="Google Shape;576;p49"/>
            <p:cNvSpPr/>
            <p:nvPr/>
          </p:nvSpPr>
          <p:spPr>
            <a:xfrm>
              <a:off x="3074400" y="1219150"/>
              <a:ext cx="1451625" cy="1321125"/>
            </a:xfrm>
            <a:custGeom>
              <a:avLst/>
              <a:gdLst/>
              <a:ahLst/>
              <a:cxnLst/>
              <a:rect l="l" t="t" r="r" b="b"/>
              <a:pathLst>
                <a:path w="58065" h="52845" extrusionOk="0">
                  <a:moveTo>
                    <a:pt x="29033" y="1"/>
                  </a:moveTo>
                  <a:lnTo>
                    <a:pt x="1" y="20290"/>
                  </a:lnTo>
                  <a:lnTo>
                    <a:pt x="10994" y="52845"/>
                  </a:lnTo>
                  <a:lnTo>
                    <a:pt x="47071" y="52845"/>
                  </a:lnTo>
                  <a:lnTo>
                    <a:pt x="58064" y="20290"/>
                  </a:lnTo>
                  <a:lnTo>
                    <a:pt x="29033" y="1"/>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577" name="Google Shape;577;p49"/>
            <p:cNvSpPr/>
            <p:nvPr/>
          </p:nvSpPr>
          <p:spPr>
            <a:xfrm>
              <a:off x="4527625" y="1548625"/>
              <a:ext cx="963950" cy="1654650"/>
            </a:xfrm>
            <a:custGeom>
              <a:avLst/>
              <a:gdLst/>
              <a:ahLst/>
              <a:cxnLst/>
              <a:rect l="l" t="t" r="r" b="b"/>
              <a:pathLst>
                <a:path w="38558" h="66186" extrusionOk="0">
                  <a:moveTo>
                    <a:pt x="36926" y="0"/>
                  </a:moveTo>
                  <a:lnTo>
                    <a:pt x="12070" y="9362"/>
                  </a:lnTo>
                  <a:cubicBezTo>
                    <a:pt x="12070" y="9362"/>
                    <a:pt x="131" y="44820"/>
                    <a:pt x="0" y="45081"/>
                  </a:cubicBezTo>
                  <a:lnTo>
                    <a:pt x="14843" y="66186"/>
                  </a:lnTo>
                  <a:cubicBezTo>
                    <a:pt x="29358" y="53790"/>
                    <a:pt x="38557" y="35393"/>
                    <a:pt x="38557" y="14842"/>
                  </a:cubicBezTo>
                  <a:cubicBezTo>
                    <a:pt x="38557" y="9753"/>
                    <a:pt x="38003" y="4795"/>
                    <a:pt x="36926" y="0"/>
                  </a:cubicBez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578" name="Google Shape;578;p49"/>
            <p:cNvSpPr/>
            <p:nvPr/>
          </p:nvSpPr>
          <p:spPr>
            <a:xfrm>
              <a:off x="2244225" y="238125"/>
              <a:ext cx="1402700" cy="1255875"/>
            </a:xfrm>
            <a:custGeom>
              <a:avLst/>
              <a:gdLst/>
              <a:ahLst/>
              <a:cxnLst/>
              <a:rect l="l" t="t" r="r" b="b"/>
              <a:pathLst>
                <a:path w="56108" h="50235" extrusionOk="0">
                  <a:moveTo>
                    <a:pt x="56107" y="0"/>
                  </a:moveTo>
                  <a:cubicBezTo>
                    <a:pt x="30859" y="2283"/>
                    <a:pt x="9591" y="18430"/>
                    <a:pt x="1" y="40742"/>
                  </a:cubicBezTo>
                  <a:lnTo>
                    <a:pt x="25183" y="50235"/>
                  </a:lnTo>
                  <a:cubicBezTo>
                    <a:pt x="25314" y="50137"/>
                    <a:pt x="25444" y="50006"/>
                    <a:pt x="25575" y="49908"/>
                  </a:cubicBezTo>
                  <a:lnTo>
                    <a:pt x="56107" y="28575"/>
                  </a:lnTo>
                  <a:lnTo>
                    <a:pt x="56107" y="0"/>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579" name="Google Shape;579;p49"/>
            <p:cNvSpPr/>
            <p:nvPr/>
          </p:nvSpPr>
          <p:spPr>
            <a:xfrm>
              <a:off x="2775950" y="2846075"/>
              <a:ext cx="2048550" cy="1600025"/>
            </a:xfrm>
            <a:custGeom>
              <a:avLst/>
              <a:gdLst/>
              <a:ahLst/>
              <a:cxnLst/>
              <a:rect l="l" t="t" r="r" b="b"/>
              <a:pathLst>
                <a:path w="81942" h="64001" extrusionOk="0">
                  <a:moveTo>
                    <a:pt x="22051" y="0"/>
                  </a:moveTo>
                  <a:lnTo>
                    <a:pt x="7013" y="21366"/>
                  </a:lnTo>
                  <a:cubicBezTo>
                    <a:pt x="15331" y="26227"/>
                    <a:pt x="24791" y="29326"/>
                    <a:pt x="34838" y="30239"/>
                  </a:cubicBezTo>
                  <a:lnTo>
                    <a:pt x="34838" y="43809"/>
                  </a:lnTo>
                  <a:lnTo>
                    <a:pt x="17713" y="43809"/>
                  </a:lnTo>
                  <a:cubicBezTo>
                    <a:pt x="7927" y="43809"/>
                    <a:pt x="0" y="51735"/>
                    <a:pt x="0" y="61489"/>
                  </a:cubicBezTo>
                  <a:lnTo>
                    <a:pt x="0" y="64001"/>
                  </a:lnTo>
                  <a:lnTo>
                    <a:pt x="81941" y="64001"/>
                  </a:lnTo>
                  <a:lnTo>
                    <a:pt x="81941" y="61489"/>
                  </a:lnTo>
                  <a:cubicBezTo>
                    <a:pt x="81941" y="51735"/>
                    <a:pt x="74014" y="43809"/>
                    <a:pt x="64229" y="43809"/>
                  </a:cubicBezTo>
                  <a:lnTo>
                    <a:pt x="47103" y="43809"/>
                  </a:lnTo>
                  <a:lnTo>
                    <a:pt x="47103" y="30239"/>
                  </a:lnTo>
                  <a:cubicBezTo>
                    <a:pt x="57150" y="29326"/>
                    <a:pt x="66610" y="26227"/>
                    <a:pt x="74895" y="21399"/>
                  </a:cubicBezTo>
                  <a:lnTo>
                    <a:pt x="59890" y="0"/>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580" name="Google Shape;580;p49"/>
            <p:cNvSpPr/>
            <p:nvPr/>
          </p:nvSpPr>
          <p:spPr>
            <a:xfrm>
              <a:off x="2339650" y="4742100"/>
              <a:ext cx="2921125" cy="715225"/>
            </a:xfrm>
            <a:custGeom>
              <a:avLst/>
              <a:gdLst/>
              <a:ahLst/>
              <a:cxnLst/>
              <a:rect l="l" t="t" r="r" b="b"/>
              <a:pathLst>
                <a:path w="116845" h="28609" extrusionOk="0">
                  <a:moveTo>
                    <a:pt x="16441" y="1"/>
                  </a:moveTo>
                  <a:cubicBezTo>
                    <a:pt x="7372" y="1"/>
                    <a:pt x="0" y="7373"/>
                    <a:pt x="0" y="16441"/>
                  </a:cubicBezTo>
                  <a:lnTo>
                    <a:pt x="0" y="23128"/>
                  </a:lnTo>
                  <a:cubicBezTo>
                    <a:pt x="0" y="26162"/>
                    <a:pt x="2447" y="28608"/>
                    <a:pt x="5481" y="28608"/>
                  </a:cubicBezTo>
                  <a:lnTo>
                    <a:pt x="111365" y="28608"/>
                  </a:lnTo>
                  <a:cubicBezTo>
                    <a:pt x="114398" y="28608"/>
                    <a:pt x="116845" y="26162"/>
                    <a:pt x="116845" y="23128"/>
                  </a:cubicBezTo>
                  <a:lnTo>
                    <a:pt x="116845" y="16441"/>
                  </a:lnTo>
                  <a:cubicBezTo>
                    <a:pt x="116845" y="7373"/>
                    <a:pt x="109473" y="1"/>
                    <a:pt x="100404" y="1"/>
                  </a:cubicBezTo>
                  <a:close/>
                </a:path>
              </a:pathLst>
            </a:custGeom>
            <a:solidFill>
              <a:srgbClr val="333333"/>
            </a:solidFill>
            <a:ln>
              <a:noFill/>
            </a:ln>
          </p:spPr>
          <p:txBody>
            <a:bodyPr spcFirstLastPara="1" wrap="square" lIns="91425" tIns="91425" rIns="91425" bIns="91425" anchor="ctr" anchorCtr="0">
              <a:noAutofit/>
            </a:bodyPr>
            <a:lstStyle/>
            <a:p>
              <a:endParaRPr/>
            </a:p>
          </p:txBody>
        </p:sp>
      </p:grpSp>
      <p:grpSp>
        <p:nvGrpSpPr>
          <p:cNvPr id="587" name="Google Shape;587;p49"/>
          <p:cNvGrpSpPr/>
          <p:nvPr/>
        </p:nvGrpSpPr>
        <p:grpSpPr>
          <a:xfrm>
            <a:off x="2804270" y="3123352"/>
            <a:ext cx="371318" cy="371318"/>
            <a:chOff x="2411975" y="1459475"/>
            <a:chExt cx="2760725" cy="2760725"/>
          </a:xfrm>
        </p:grpSpPr>
        <p:sp>
          <p:nvSpPr>
            <p:cNvPr id="588" name="Google Shape;588;p49"/>
            <p:cNvSpPr/>
            <p:nvPr/>
          </p:nvSpPr>
          <p:spPr>
            <a:xfrm>
              <a:off x="3022650" y="1459475"/>
              <a:ext cx="1544400" cy="2760725"/>
            </a:xfrm>
            <a:custGeom>
              <a:avLst/>
              <a:gdLst/>
              <a:ahLst/>
              <a:cxnLst/>
              <a:rect l="l" t="t" r="r" b="b"/>
              <a:pathLst>
                <a:path w="61776" h="110429" extrusionOk="0">
                  <a:moveTo>
                    <a:pt x="44393" y="13914"/>
                  </a:moveTo>
                  <a:cubicBezTo>
                    <a:pt x="48728" y="13914"/>
                    <a:pt x="48728" y="20407"/>
                    <a:pt x="44393" y="20407"/>
                  </a:cubicBezTo>
                  <a:cubicBezTo>
                    <a:pt x="44269" y="20407"/>
                    <a:pt x="44142" y="20401"/>
                    <a:pt x="44010" y="20390"/>
                  </a:cubicBezTo>
                  <a:lnTo>
                    <a:pt x="17363" y="20390"/>
                  </a:lnTo>
                  <a:cubicBezTo>
                    <a:pt x="17237" y="20401"/>
                    <a:pt x="17115" y="20407"/>
                    <a:pt x="16996" y="20407"/>
                  </a:cubicBezTo>
                  <a:cubicBezTo>
                    <a:pt x="12841" y="20407"/>
                    <a:pt x="12841" y="13914"/>
                    <a:pt x="16996" y="13914"/>
                  </a:cubicBezTo>
                  <a:cubicBezTo>
                    <a:pt x="17115" y="13914"/>
                    <a:pt x="17237" y="13919"/>
                    <a:pt x="17363" y="13930"/>
                  </a:cubicBezTo>
                  <a:lnTo>
                    <a:pt x="44010" y="13930"/>
                  </a:lnTo>
                  <a:cubicBezTo>
                    <a:pt x="44142" y="13919"/>
                    <a:pt x="44269" y="13914"/>
                    <a:pt x="44393" y="13914"/>
                  </a:cubicBezTo>
                  <a:close/>
                  <a:moveTo>
                    <a:pt x="22208" y="27860"/>
                  </a:moveTo>
                  <a:cubicBezTo>
                    <a:pt x="26447" y="27860"/>
                    <a:pt x="26447" y="34320"/>
                    <a:pt x="22208" y="34320"/>
                  </a:cubicBezTo>
                  <a:lnTo>
                    <a:pt x="18372" y="34320"/>
                  </a:lnTo>
                  <a:cubicBezTo>
                    <a:pt x="16757" y="34118"/>
                    <a:pt x="15344" y="32705"/>
                    <a:pt x="15344" y="31090"/>
                  </a:cubicBezTo>
                  <a:cubicBezTo>
                    <a:pt x="15344" y="29273"/>
                    <a:pt x="16757" y="27860"/>
                    <a:pt x="18574" y="27860"/>
                  </a:cubicBezTo>
                  <a:close/>
                  <a:moveTo>
                    <a:pt x="42799" y="27860"/>
                  </a:moveTo>
                  <a:cubicBezTo>
                    <a:pt x="47241" y="27860"/>
                    <a:pt x="47241" y="34320"/>
                    <a:pt x="42799" y="34320"/>
                  </a:cubicBezTo>
                  <a:lnTo>
                    <a:pt x="41184" y="34320"/>
                  </a:lnTo>
                  <a:cubicBezTo>
                    <a:pt x="40780" y="34320"/>
                    <a:pt x="40377" y="34410"/>
                    <a:pt x="39913" y="34410"/>
                  </a:cubicBezTo>
                  <a:cubicBezTo>
                    <a:pt x="39681" y="34410"/>
                    <a:pt x="39435" y="34387"/>
                    <a:pt x="39165" y="34320"/>
                  </a:cubicBezTo>
                  <a:cubicBezTo>
                    <a:pt x="37348" y="34118"/>
                    <a:pt x="36137" y="32705"/>
                    <a:pt x="36137" y="31090"/>
                  </a:cubicBezTo>
                  <a:cubicBezTo>
                    <a:pt x="36137" y="29273"/>
                    <a:pt x="37550" y="27860"/>
                    <a:pt x="39165" y="27860"/>
                  </a:cubicBezTo>
                  <a:close/>
                  <a:moveTo>
                    <a:pt x="22409" y="41588"/>
                  </a:moveTo>
                  <a:cubicBezTo>
                    <a:pt x="24024" y="41790"/>
                    <a:pt x="25438" y="43203"/>
                    <a:pt x="25438" y="44818"/>
                  </a:cubicBezTo>
                  <a:cubicBezTo>
                    <a:pt x="25438" y="46635"/>
                    <a:pt x="24024" y="47846"/>
                    <a:pt x="22409" y="48048"/>
                  </a:cubicBezTo>
                  <a:lnTo>
                    <a:pt x="18574" y="48048"/>
                  </a:lnTo>
                  <a:cubicBezTo>
                    <a:pt x="16757" y="48048"/>
                    <a:pt x="15344" y="46433"/>
                    <a:pt x="15546" y="44818"/>
                  </a:cubicBezTo>
                  <a:cubicBezTo>
                    <a:pt x="15546" y="43203"/>
                    <a:pt x="16757" y="41790"/>
                    <a:pt x="18574" y="41588"/>
                  </a:cubicBezTo>
                  <a:close/>
                  <a:moveTo>
                    <a:pt x="43001" y="41588"/>
                  </a:moveTo>
                  <a:cubicBezTo>
                    <a:pt x="47241" y="41588"/>
                    <a:pt x="47241" y="48048"/>
                    <a:pt x="43001" y="48048"/>
                  </a:cubicBezTo>
                  <a:lnTo>
                    <a:pt x="39165" y="48048"/>
                  </a:lnTo>
                  <a:cubicBezTo>
                    <a:pt x="34926" y="48048"/>
                    <a:pt x="34926" y="41588"/>
                    <a:pt x="39165" y="41588"/>
                  </a:cubicBezTo>
                  <a:close/>
                  <a:moveTo>
                    <a:pt x="22409" y="55517"/>
                  </a:moveTo>
                  <a:cubicBezTo>
                    <a:pt x="26649" y="55517"/>
                    <a:pt x="26649" y="61977"/>
                    <a:pt x="22409" y="61977"/>
                  </a:cubicBezTo>
                  <a:lnTo>
                    <a:pt x="18574" y="61977"/>
                  </a:lnTo>
                  <a:cubicBezTo>
                    <a:pt x="16757" y="61775"/>
                    <a:pt x="15546" y="60362"/>
                    <a:pt x="15546" y="58747"/>
                  </a:cubicBezTo>
                  <a:cubicBezTo>
                    <a:pt x="15546" y="56930"/>
                    <a:pt x="16757" y="55517"/>
                    <a:pt x="18574" y="55517"/>
                  </a:cubicBezTo>
                  <a:close/>
                  <a:moveTo>
                    <a:pt x="43001" y="55517"/>
                  </a:moveTo>
                  <a:cubicBezTo>
                    <a:pt x="47442" y="55517"/>
                    <a:pt x="47442" y="61977"/>
                    <a:pt x="43001" y="61977"/>
                  </a:cubicBezTo>
                  <a:lnTo>
                    <a:pt x="39367" y="61977"/>
                  </a:lnTo>
                  <a:cubicBezTo>
                    <a:pt x="34926" y="61977"/>
                    <a:pt x="34926" y="55517"/>
                    <a:pt x="39367" y="55517"/>
                  </a:cubicBezTo>
                  <a:close/>
                  <a:moveTo>
                    <a:pt x="22409" y="69245"/>
                  </a:moveTo>
                  <a:cubicBezTo>
                    <a:pt x="24024" y="69447"/>
                    <a:pt x="25438" y="70860"/>
                    <a:pt x="25438" y="72475"/>
                  </a:cubicBezTo>
                  <a:cubicBezTo>
                    <a:pt x="25438" y="74292"/>
                    <a:pt x="24024" y="75503"/>
                    <a:pt x="22409" y="75705"/>
                  </a:cubicBezTo>
                  <a:lnTo>
                    <a:pt x="18574" y="75705"/>
                  </a:lnTo>
                  <a:cubicBezTo>
                    <a:pt x="16757" y="75503"/>
                    <a:pt x="15344" y="74090"/>
                    <a:pt x="15546" y="72475"/>
                  </a:cubicBezTo>
                  <a:cubicBezTo>
                    <a:pt x="15546" y="70658"/>
                    <a:pt x="16757" y="69447"/>
                    <a:pt x="18574" y="69245"/>
                  </a:cubicBezTo>
                  <a:close/>
                  <a:moveTo>
                    <a:pt x="43001" y="69245"/>
                  </a:moveTo>
                  <a:cubicBezTo>
                    <a:pt x="47241" y="69245"/>
                    <a:pt x="47241" y="75705"/>
                    <a:pt x="43001" y="75705"/>
                  </a:cubicBezTo>
                  <a:lnTo>
                    <a:pt x="39367" y="75705"/>
                  </a:lnTo>
                  <a:cubicBezTo>
                    <a:pt x="35128" y="75705"/>
                    <a:pt x="35128" y="69245"/>
                    <a:pt x="39367" y="69245"/>
                  </a:cubicBezTo>
                  <a:close/>
                  <a:moveTo>
                    <a:pt x="3837" y="1"/>
                  </a:moveTo>
                  <a:cubicBezTo>
                    <a:pt x="1010" y="1"/>
                    <a:pt x="1" y="1010"/>
                    <a:pt x="1" y="3836"/>
                  </a:cubicBezTo>
                  <a:lnTo>
                    <a:pt x="1" y="110428"/>
                  </a:lnTo>
                  <a:lnTo>
                    <a:pt x="15344" y="110428"/>
                  </a:lnTo>
                  <a:lnTo>
                    <a:pt x="15344" y="93672"/>
                  </a:lnTo>
                  <a:cubicBezTo>
                    <a:pt x="15161" y="91662"/>
                    <a:pt x="16633" y="89982"/>
                    <a:pt x="18711" y="89982"/>
                  </a:cubicBezTo>
                  <a:cubicBezTo>
                    <a:pt x="18929" y="89982"/>
                    <a:pt x="19152" y="90000"/>
                    <a:pt x="19381" y="90038"/>
                  </a:cubicBezTo>
                  <a:lnTo>
                    <a:pt x="42194" y="90038"/>
                  </a:lnTo>
                  <a:cubicBezTo>
                    <a:pt x="42422" y="90000"/>
                    <a:pt x="42644" y="89982"/>
                    <a:pt x="42860" y="89982"/>
                  </a:cubicBezTo>
                  <a:cubicBezTo>
                    <a:pt x="44940" y="89982"/>
                    <a:pt x="46414" y="91680"/>
                    <a:pt x="46231" y="93874"/>
                  </a:cubicBezTo>
                  <a:lnTo>
                    <a:pt x="46231" y="110428"/>
                  </a:lnTo>
                  <a:lnTo>
                    <a:pt x="61776" y="110428"/>
                  </a:lnTo>
                  <a:lnTo>
                    <a:pt x="61776" y="4038"/>
                  </a:lnTo>
                  <a:cubicBezTo>
                    <a:pt x="61776" y="1010"/>
                    <a:pt x="60565" y="1"/>
                    <a:pt x="57536" y="1"/>
                  </a:cubicBez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589" name="Google Shape;589;p49"/>
            <p:cNvSpPr/>
            <p:nvPr/>
          </p:nvSpPr>
          <p:spPr>
            <a:xfrm>
              <a:off x="2411975" y="3188075"/>
              <a:ext cx="444150" cy="1032125"/>
            </a:xfrm>
            <a:custGeom>
              <a:avLst/>
              <a:gdLst/>
              <a:ahLst/>
              <a:cxnLst/>
              <a:rect l="l" t="t" r="r" b="b"/>
              <a:pathLst>
                <a:path w="17766" h="41285" extrusionOk="0">
                  <a:moveTo>
                    <a:pt x="10296" y="0"/>
                  </a:moveTo>
                  <a:cubicBezTo>
                    <a:pt x="8681" y="0"/>
                    <a:pt x="7066" y="1110"/>
                    <a:pt x="7066" y="3331"/>
                  </a:cubicBezTo>
                  <a:lnTo>
                    <a:pt x="7066" y="10397"/>
                  </a:lnTo>
                  <a:lnTo>
                    <a:pt x="4240" y="10397"/>
                  </a:lnTo>
                  <a:cubicBezTo>
                    <a:pt x="3972" y="10337"/>
                    <a:pt x="3704" y="10308"/>
                    <a:pt x="3440" y="10308"/>
                  </a:cubicBezTo>
                  <a:cubicBezTo>
                    <a:pt x="1913" y="10308"/>
                    <a:pt x="517" y="11270"/>
                    <a:pt x="1" y="12819"/>
                  </a:cubicBezTo>
                  <a:lnTo>
                    <a:pt x="1" y="39064"/>
                  </a:lnTo>
                  <a:cubicBezTo>
                    <a:pt x="404" y="40073"/>
                    <a:pt x="1212" y="40880"/>
                    <a:pt x="2221" y="41284"/>
                  </a:cubicBezTo>
                  <a:lnTo>
                    <a:pt x="17766" y="41284"/>
                  </a:lnTo>
                  <a:lnTo>
                    <a:pt x="17766" y="10397"/>
                  </a:lnTo>
                  <a:lnTo>
                    <a:pt x="13526" y="10397"/>
                  </a:lnTo>
                  <a:lnTo>
                    <a:pt x="13526" y="7369"/>
                  </a:lnTo>
                  <a:lnTo>
                    <a:pt x="13526" y="3331"/>
                  </a:lnTo>
                  <a:cubicBezTo>
                    <a:pt x="13526" y="1110"/>
                    <a:pt x="11911" y="0"/>
                    <a:pt x="10296" y="0"/>
                  </a:cubicBez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590" name="Google Shape;590;p49"/>
            <p:cNvSpPr/>
            <p:nvPr/>
          </p:nvSpPr>
          <p:spPr>
            <a:xfrm>
              <a:off x="4728525" y="3189675"/>
              <a:ext cx="444175" cy="1030525"/>
            </a:xfrm>
            <a:custGeom>
              <a:avLst/>
              <a:gdLst/>
              <a:ahLst/>
              <a:cxnLst/>
              <a:rect l="l" t="t" r="r" b="b"/>
              <a:pathLst>
                <a:path w="17767" h="41221" extrusionOk="0">
                  <a:moveTo>
                    <a:pt x="7536" y="1"/>
                  </a:moveTo>
                  <a:cubicBezTo>
                    <a:pt x="7089" y="1"/>
                    <a:pt x="6645" y="132"/>
                    <a:pt x="6259" y="441"/>
                  </a:cubicBezTo>
                  <a:cubicBezTo>
                    <a:pt x="5048" y="845"/>
                    <a:pt x="4240" y="2056"/>
                    <a:pt x="4240" y="3267"/>
                  </a:cubicBezTo>
                  <a:lnTo>
                    <a:pt x="4240" y="10535"/>
                  </a:lnTo>
                  <a:lnTo>
                    <a:pt x="1" y="10535"/>
                  </a:lnTo>
                  <a:lnTo>
                    <a:pt x="1" y="41220"/>
                  </a:lnTo>
                  <a:lnTo>
                    <a:pt x="15344" y="41220"/>
                  </a:lnTo>
                  <a:cubicBezTo>
                    <a:pt x="16555" y="40816"/>
                    <a:pt x="17362" y="40009"/>
                    <a:pt x="17766" y="39000"/>
                  </a:cubicBezTo>
                  <a:lnTo>
                    <a:pt x="17766" y="12957"/>
                  </a:lnTo>
                  <a:cubicBezTo>
                    <a:pt x="17212" y="11294"/>
                    <a:pt x="15642" y="10307"/>
                    <a:pt x="13987" y="10307"/>
                  </a:cubicBezTo>
                  <a:cubicBezTo>
                    <a:pt x="13834" y="10307"/>
                    <a:pt x="13680" y="10316"/>
                    <a:pt x="13527" y="10333"/>
                  </a:cubicBezTo>
                  <a:lnTo>
                    <a:pt x="10700" y="10333"/>
                  </a:lnTo>
                  <a:cubicBezTo>
                    <a:pt x="10700" y="7910"/>
                    <a:pt x="10902" y="5690"/>
                    <a:pt x="10700" y="3469"/>
                  </a:cubicBezTo>
                  <a:cubicBezTo>
                    <a:pt x="10499" y="2460"/>
                    <a:pt x="10095" y="1652"/>
                    <a:pt x="9489" y="845"/>
                  </a:cubicBezTo>
                  <a:cubicBezTo>
                    <a:pt x="8990" y="345"/>
                    <a:pt x="8260" y="1"/>
                    <a:pt x="7536" y="1"/>
                  </a:cubicBezTo>
                  <a:close/>
                </a:path>
              </a:pathLst>
            </a:custGeom>
            <a:solidFill>
              <a:srgbClr val="333333"/>
            </a:solidFill>
            <a:ln>
              <a:noFill/>
            </a:ln>
          </p:spPr>
          <p:txBody>
            <a:bodyPr spcFirstLastPara="1" wrap="square" lIns="91425" tIns="91425" rIns="91425" bIns="91425" anchor="ctr" anchorCtr="0">
              <a:noAutofit/>
            </a:bodyPr>
            <a:lstStyle/>
            <a:p>
              <a:endParaRPr/>
            </a:p>
          </p:txBody>
        </p:sp>
      </p:grpSp>
      <p:sp>
        <p:nvSpPr>
          <p:cNvPr id="591" name="Google Shape;591;p49"/>
          <p:cNvSpPr txBox="1">
            <a:spLocks noGrp="1"/>
          </p:cNvSpPr>
          <p:nvPr>
            <p:ph type="subTitle" idx="1"/>
          </p:nvPr>
        </p:nvSpPr>
        <p:spPr>
          <a:xfrm>
            <a:off x="323528" y="2067694"/>
            <a:ext cx="2517814" cy="793500"/>
          </a:xfrm>
          <a:prstGeom prst="rect">
            <a:avLst/>
          </a:prstGeom>
        </p:spPr>
        <p:txBody>
          <a:bodyPr spcFirstLastPara="1" wrap="square" lIns="91404" tIns="91404" rIns="91404" bIns="91404" anchor="t" anchorCtr="0">
            <a:noAutofit/>
          </a:bodyPr>
          <a:lstStyle/>
          <a:p>
            <a:pPr marL="0" indent="0">
              <a:buClr>
                <a:schemeClr val="dk1"/>
              </a:buClr>
              <a:buSzPts val="1100"/>
            </a:pPr>
            <a:r>
              <a:rPr lang="en" sz="1200" dirty="0"/>
              <a:t>Tim kami terdiri dari individu yang sudah berpengalaman didunia jaringan internet.</a:t>
            </a:r>
            <a:endParaRPr sz="1200" dirty="0"/>
          </a:p>
        </p:txBody>
      </p:sp>
      <p:sp>
        <p:nvSpPr>
          <p:cNvPr id="592" name="Google Shape;592;p49"/>
          <p:cNvSpPr txBox="1">
            <a:spLocks noGrp="1"/>
          </p:cNvSpPr>
          <p:nvPr>
            <p:ph type="subTitle" idx="2"/>
          </p:nvPr>
        </p:nvSpPr>
        <p:spPr>
          <a:xfrm>
            <a:off x="323528" y="1563638"/>
            <a:ext cx="2517814" cy="339000"/>
          </a:xfrm>
          <a:prstGeom prst="rect">
            <a:avLst/>
          </a:prstGeom>
        </p:spPr>
        <p:txBody>
          <a:bodyPr spcFirstLastPara="1" wrap="square" lIns="91404" tIns="91404" rIns="91404" bIns="91404" anchor="t" anchorCtr="0">
            <a:noAutofit/>
          </a:bodyPr>
          <a:lstStyle/>
          <a:p>
            <a:pPr marL="0" indent="0">
              <a:buClr>
                <a:schemeClr val="dk1"/>
              </a:buClr>
              <a:buSzPts val="1100"/>
            </a:pPr>
            <a:r>
              <a:rPr lang="en" dirty="0"/>
              <a:t>PROFESIONAL &amp; BERPENGALAMAN</a:t>
            </a:r>
            <a:endParaRPr dirty="0"/>
          </a:p>
        </p:txBody>
      </p:sp>
      <p:sp>
        <p:nvSpPr>
          <p:cNvPr id="593" name="Google Shape;593;p49"/>
          <p:cNvSpPr txBox="1">
            <a:spLocks noGrp="1"/>
          </p:cNvSpPr>
          <p:nvPr>
            <p:ph type="subTitle" idx="3"/>
          </p:nvPr>
        </p:nvSpPr>
        <p:spPr>
          <a:xfrm>
            <a:off x="3280066" y="2057028"/>
            <a:ext cx="2516070" cy="793500"/>
          </a:xfrm>
          <a:prstGeom prst="rect">
            <a:avLst/>
          </a:prstGeom>
        </p:spPr>
        <p:txBody>
          <a:bodyPr spcFirstLastPara="1" wrap="square" lIns="91404" tIns="91404" rIns="91404" bIns="91404" anchor="t" anchorCtr="0">
            <a:noAutofit/>
          </a:bodyPr>
          <a:lstStyle/>
          <a:p>
            <a:pPr marL="0" indent="0">
              <a:buClr>
                <a:schemeClr val="dk1"/>
              </a:buClr>
              <a:buSzPts val="1100"/>
            </a:pPr>
            <a:r>
              <a:rPr lang="en-ID" sz="1200" dirty="0"/>
              <a:t>Kami </a:t>
            </a:r>
            <a:r>
              <a:rPr lang="en-ID" sz="1200" dirty="0" err="1"/>
              <a:t>mengedepankan</a:t>
            </a:r>
            <a:r>
              <a:rPr lang="en-ID" sz="1200" dirty="0"/>
              <a:t> </a:t>
            </a:r>
            <a:r>
              <a:rPr lang="en-ID" sz="1200" dirty="0" err="1"/>
              <a:t>kecepatan</a:t>
            </a:r>
            <a:r>
              <a:rPr lang="en-ID" sz="1200" dirty="0"/>
              <a:t> proses </a:t>
            </a:r>
            <a:r>
              <a:rPr lang="en-ID" sz="1200" dirty="0" err="1"/>
              <a:t>konsultasi</a:t>
            </a:r>
            <a:r>
              <a:rPr lang="en-ID" sz="1200" dirty="0"/>
              <a:t> dan </a:t>
            </a:r>
            <a:r>
              <a:rPr lang="en-ID" sz="1200" dirty="0" err="1"/>
              <a:t>pengadaan</a:t>
            </a:r>
            <a:r>
              <a:rPr lang="en-ID" sz="1200" dirty="0"/>
              <a:t> </a:t>
            </a:r>
            <a:r>
              <a:rPr lang="en-ID" sz="1200" dirty="0" err="1"/>
              <a:t>setiap</a:t>
            </a:r>
            <a:r>
              <a:rPr lang="en-ID" sz="1200" dirty="0"/>
              <a:t> material yang </a:t>
            </a:r>
            <a:r>
              <a:rPr lang="en-ID" sz="1200" dirty="0" err="1"/>
              <a:t>dibutuhkan</a:t>
            </a:r>
            <a:r>
              <a:rPr lang="en-ID" sz="1200" dirty="0"/>
              <a:t>.</a:t>
            </a:r>
            <a:endParaRPr sz="1200" dirty="0"/>
          </a:p>
        </p:txBody>
      </p:sp>
      <p:sp>
        <p:nvSpPr>
          <p:cNvPr id="594" name="Google Shape;594;p49"/>
          <p:cNvSpPr txBox="1">
            <a:spLocks noGrp="1"/>
          </p:cNvSpPr>
          <p:nvPr>
            <p:ph type="subTitle" idx="4"/>
          </p:nvPr>
        </p:nvSpPr>
        <p:spPr>
          <a:xfrm>
            <a:off x="3491880" y="1563638"/>
            <a:ext cx="2075566" cy="339000"/>
          </a:xfrm>
          <a:prstGeom prst="rect">
            <a:avLst/>
          </a:prstGeom>
        </p:spPr>
        <p:txBody>
          <a:bodyPr spcFirstLastPara="1" wrap="square" lIns="91404" tIns="91404" rIns="91404" bIns="91404" anchor="t" anchorCtr="0">
            <a:noAutofit/>
          </a:bodyPr>
          <a:lstStyle/>
          <a:p>
            <a:pPr marL="0" indent="0">
              <a:buClr>
                <a:schemeClr val="dk1"/>
              </a:buClr>
              <a:buSzPts val="1100"/>
            </a:pPr>
            <a:r>
              <a:rPr lang="en" dirty="0"/>
              <a:t>CEPAT &amp; TEPAT WAKTU</a:t>
            </a:r>
            <a:endParaRPr dirty="0"/>
          </a:p>
        </p:txBody>
      </p:sp>
      <p:sp>
        <p:nvSpPr>
          <p:cNvPr id="595" name="Google Shape;595;p49"/>
          <p:cNvSpPr txBox="1">
            <a:spLocks noGrp="1"/>
          </p:cNvSpPr>
          <p:nvPr>
            <p:ph type="subTitle" idx="5"/>
          </p:nvPr>
        </p:nvSpPr>
        <p:spPr>
          <a:xfrm>
            <a:off x="6374306" y="2057028"/>
            <a:ext cx="2518174" cy="793500"/>
          </a:xfrm>
          <a:prstGeom prst="rect">
            <a:avLst/>
          </a:prstGeom>
        </p:spPr>
        <p:txBody>
          <a:bodyPr spcFirstLastPara="1" wrap="square" lIns="91404" tIns="91404" rIns="91404" bIns="91404" anchor="t" anchorCtr="0">
            <a:noAutofit/>
          </a:bodyPr>
          <a:lstStyle/>
          <a:p>
            <a:pPr marL="0" indent="0">
              <a:buClr>
                <a:schemeClr val="dk1"/>
              </a:buClr>
              <a:buSzPts val="1100"/>
            </a:pPr>
            <a:r>
              <a:rPr lang="en" sz="1200" dirty="0"/>
              <a:t>Kami memberikan konsultasi awal secara gratis sebagai bentuk komitmen pelayanan terbaik.</a:t>
            </a:r>
            <a:endParaRPr sz="1200" dirty="0"/>
          </a:p>
        </p:txBody>
      </p:sp>
      <p:sp>
        <p:nvSpPr>
          <p:cNvPr id="596" name="Google Shape;596;p49"/>
          <p:cNvSpPr txBox="1">
            <a:spLocks noGrp="1"/>
          </p:cNvSpPr>
          <p:nvPr>
            <p:ph type="subTitle" idx="6"/>
          </p:nvPr>
        </p:nvSpPr>
        <p:spPr>
          <a:xfrm>
            <a:off x="6444208" y="1563638"/>
            <a:ext cx="2446166" cy="339000"/>
          </a:xfrm>
          <a:prstGeom prst="rect">
            <a:avLst/>
          </a:prstGeom>
        </p:spPr>
        <p:txBody>
          <a:bodyPr spcFirstLastPara="1" wrap="square" lIns="91404" tIns="91404" rIns="91404" bIns="91404" anchor="t" anchorCtr="0">
            <a:noAutofit/>
          </a:bodyPr>
          <a:lstStyle/>
          <a:p>
            <a:pPr marL="0" indent="0">
              <a:buClr>
                <a:schemeClr val="dk1"/>
              </a:buClr>
              <a:buSzPts val="1100"/>
            </a:pPr>
            <a:r>
              <a:rPr lang="en" dirty="0"/>
              <a:t>LAYANAN KONSULTASI GRATIS</a:t>
            </a:r>
            <a:endParaRPr dirty="0"/>
          </a:p>
        </p:txBody>
      </p:sp>
      <p:sp>
        <p:nvSpPr>
          <p:cNvPr id="597" name="Google Shape;597;p49"/>
          <p:cNvSpPr txBox="1">
            <a:spLocks noGrp="1"/>
          </p:cNvSpPr>
          <p:nvPr>
            <p:ph type="subTitle" idx="7"/>
          </p:nvPr>
        </p:nvSpPr>
        <p:spPr>
          <a:xfrm>
            <a:off x="1478538" y="4154514"/>
            <a:ext cx="2974398" cy="793500"/>
          </a:xfrm>
          <a:prstGeom prst="rect">
            <a:avLst/>
          </a:prstGeom>
        </p:spPr>
        <p:txBody>
          <a:bodyPr spcFirstLastPara="1" wrap="square" lIns="91404" tIns="91404" rIns="91404" bIns="91404" anchor="t" anchorCtr="0">
            <a:noAutofit/>
          </a:bodyPr>
          <a:lstStyle/>
          <a:p>
            <a:pPr marL="0" indent="0"/>
            <a:r>
              <a:rPr lang="en" sz="1200" dirty="0"/>
              <a:t>Didukung oleh jaringan yang kuat dengan mitra kerja terkait pengadaan material di seluruh Indonesia.</a:t>
            </a:r>
            <a:endParaRPr sz="1200" dirty="0"/>
          </a:p>
        </p:txBody>
      </p:sp>
      <p:sp>
        <p:nvSpPr>
          <p:cNvPr id="598" name="Google Shape;598;p49"/>
          <p:cNvSpPr txBox="1">
            <a:spLocks noGrp="1"/>
          </p:cNvSpPr>
          <p:nvPr>
            <p:ph type="subTitle" idx="8"/>
          </p:nvPr>
        </p:nvSpPr>
        <p:spPr>
          <a:xfrm>
            <a:off x="1619677" y="3600902"/>
            <a:ext cx="2813623" cy="339000"/>
          </a:xfrm>
          <a:prstGeom prst="rect">
            <a:avLst/>
          </a:prstGeom>
        </p:spPr>
        <p:txBody>
          <a:bodyPr spcFirstLastPara="1" wrap="square" lIns="91404" tIns="91404" rIns="91404" bIns="91404" anchor="t" anchorCtr="0">
            <a:noAutofit/>
          </a:bodyPr>
          <a:lstStyle/>
          <a:p>
            <a:pPr marL="0" indent="0">
              <a:buClr>
                <a:schemeClr val="dk1"/>
              </a:buClr>
              <a:buSzPts val="1100"/>
            </a:pPr>
            <a:r>
              <a:rPr lang="en" dirty="0"/>
              <a:t>JARINGAN LUAS</a:t>
            </a:r>
            <a:endParaRPr dirty="0"/>
          </a:p>
        </p:txBody>
      </p:sp>
      <p:sp>
        <p:nvSpPr>
          <p:cNvPr id="36" name="Google Shape;569;p49"/>
          <p:cNvSpPr/>
          <p:nvPr/>
        </p:nvSpPr>
        <p:spPr>
          <a:xfrm>
            <a:off x="6084168" y="3003798"/>
            <a:ext cx="580274" cy="580274"/>
          </a:xfrm>
          <a:custGeom>
            <a:avLst/>
            <a:gdLst/>
            <a:ahLst/>
            <a:cxnLst/>
            <a:rect l="l" t="t" r="r" b="b"/>
            <a:pathLst>
              <a:path w="202893" h="202893" fill="none" extrusionOk="0">
                <a:moveTo>
                  <a:pt x="0" y="0"/>
                </a:moveTo>
                <a:lnTo>
                  <a:pt x="202892" y="0"/>
                </a:lnTo>
                <a:lnTo>
                  <a:pt x="202892" y="202892"/>
                </a:lnTo>
                <a:lnTo>
                  <a:pt x="0" y="202892"/>
                </a:lnTo>
                <a:close/>
              </a:path>
            </a:pathLst>
          </a:custGeom>
          <a:noFill/>
          <a:ln w="19050" cap="flat" cmpd="sng">
            <a:solidFill>
              <a:srgbClr val="FFB06E"/>
            </a:solidFill>
            <a:prstDash val="solid"/>
            <a:miter lim="116806"/>
            <a:headEnd type="none" w="sm" len="sm"/>
            <a:tailEnd type="none" w="sm" len="sm"/>
          </a:ln>
        </p:spPr>
        <p:txBody>
          <a:bodyPr spcFirstLastPara="1" wrap="square" lIns="91404" tIns="91404" rIns="91404" bIns="91404" anchor="ctr" anchorCtr="0">
            <a:noAutofit/>
          </a:bodyPr>
          <a:lstStyle/>
          <a:p>
            <a:endParaRPr/>
          </a:p>
        </p:txBody>
      </p:sp>
      <p:sp>
        <p:nvSpPr>
          <p:cNvPr id="40" name="Google Shape;597;p49"/>
          <p:cNvSpPr txBox="1">
            <a:spLocks/>
          </p:cNvSpPr>
          <p:nvPr/>
        </p:nvSpPr>
        <p:spPr>
          <a:xfrm>
            <a:off x="5004053" y="4154514"/>
            <a:ext cx="2851561" cy="7935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400" b="0" i="0" u="none" strike="noStrike" cap="none">
                <a:solidFill>
                  <a:srgbClr val="666666"/>
                </a:solidFill>
                <a:latin typeface="Roboto"/>
                <a:ea typeface="Roboto"/>
                <a:cs typeface="Roboto"/>
                <a:sym typeface="Roboto"/>
              </a:defRPr>
            </a:lvl1pPr>
            <a:lvl2pPr marL="914400" marR="0" lvl="1" indent="-317500" algn="ctr" rtl="0">
              <a:lnSpc>
                <a:spcPct val="100000"/>
              </a:lnSpc>
              <a:spcBef>
                <a:spcPts val="0"/>
              </a:spcBef>
              <a:spcAft>
                <a:spcPts val="0"/>
              </a:spcAft>
              <a:buClr>
                <a:srgbClr val="666666"/>
              </a:buClr>
              <a:buSzPts val="1400"/>
              <a:buFont typeface="Roboto Light"/>
              <a:buNone/>
              <a:defRPr sz="1400" b="0" i="0" u="none" strike="noStrike" cap="none">
                <a:solidFill>
                  <a:srgbClr val="666666"/>
                </a:solidFill>
                <a:latin typeface="Roboto"/>
                <a:ea typeface="Roboto"/>
                <a:cs typeface="Roboto"/>
                <a:sym typeface="Roboto"/>
              </a:defRPr>
            </a:lvl2pPr>
            <a:lvl3pPr marL="1371600" marR="0" lvl="2" indent="-317500" algn="ctr" rtl="0">
              <a:lnSpc>
                <a:spcPct val="100000"/>
              </a:lnSpc>
              <a:spcBef>
                <a:spcPts val="0"/>
              </a:spcBef>
              <a:spcAft>
                <a:spcPts val="0"/>
              </a:spcAft>
              <a:buClr>
                <a:srgbClr val="666666"/>
              </a:buClr>
              <a:buSzPts val="1400"/>
              <a:buFont typeface="Roboto Light"/>
              <a:buNone/>
              <a:defRPr sz="1400" b="0" i="0" u="none" strike="noStrike" cap="none">
                <a:solidFill>
                  <a:srgbClr val="666666"/>
                </a:solidFill>
                <a:latin typeface="Roboto"/>
                <a:ea typeface="Roboto"/>
                <a:cs typeface="Roboto"/>
                <a:sym typeface="Roboto"/>
              </a:defRPr>
            </a:lvl3pPr>
            <a:lvl4pPr marL="1828800" marR="0" lvl="3" indent="-317500" algn="ctr" rtl="0">
              <a:lnSpc>
                <a:spcPct val="100000"/>
              </a:lnSpc>
              <a:spcBef>
                <a:spcPts val="0"/>
              </a:spcBef>
              <a:spcAft>
                <a:spcPts val="0"/>
              </a:spcAft>
              <a:buClr>
                <a:srgbClr val="666666"/>
              </a:buClr>
              <a:buSzPts val="1400"/>
              <a:buFont typeface="Roboto Light"/>
              <a:buNone/>
              <a:defRPr sz="1400" b="0" i="0" u="none" strike="noStrike" cap="none">
                <a:solidFill>
                  <a:srgbClr val="666666"/>
                </a:solidFill>
                <a:latin typeface="Roboto"/>
                <a:ea typeface="Roboto"/>
                <a:cs typeface="Roboto"/>
                <a:sym typeface="Roboto"/>
              </a:defRPr>
            </a:lvl4pPr>
            <a:lvl5pPr marL="2286000" marR="0" lvl="4" indent="-317500" algn="ctr" rtl="0">
              <a:lnSpc>
                <a:spcPct val="100000"/>
              </a:lnSpc>
              <a:spcBef>
                <a:spcPts val="0"/>
              </a:spcBef>
              <a:spcAft>
                <a:spcPts val="0"/>
              </a:spcAft>
              <a:buClr>
                <a:srgbClr val="666666"/>
              </a:buClr>
              <a:buSzPts val="1400"/>
              <a:buFont typeface="Roboto Light"/>
              <a:buNone/>
              <a:defRPr sz="1400" b="0" i="0" u="none" strike="noStrike" cap="none">
                <a:solidFill>
                  <a:srgbClr val="666666"/>
                </a:solidFill>
                <a:latin typeface="Roboto"/>
                <a:ea typeface="Roboto"/>
                <a:cs typeface="Roboto"/>
                <a:sym typeface="Roboto"/>
              </a:defRPr>
            </a:lvl5pPr>
            <a:lvl6pPr marL="2743200" marR="0" lvl="5" indent="-317500" algn="ctr" rtl="0">
              <a:lnSpc>
                <a:spcPct val="100000"/>
              </a:lnSpc>
              <a:spcBef>
                <a:spcPts val="0"/>
              </a:spcBef>
              <a:spcAft>
                <a:spcPts val="0"/>
              </a:spcAft>
              <a:buClr>
                <a:srgbClr val="666666"/>
              </a:buClr>
              <a:buSzPts val="1400"/>
              <a:buFont typeface="Roboto Light"/>
              <a:buNone/>
              <a:defRPr sz="1400" b="0" i="0" u="none" strike="noStrike" cap="none">
                <a:solidFill>
                  <a:srgbClr val="666666"/>
                </a:solidFill>
                <a:latin typeface="Roboto"/>
                <a:ea typeface="Roboto"/>
                <a:cs typeface="Roboto"/>
                <a:sym typeface="Roboto"/>
              </a:defRPr>
            </a:lvl6pPr>
            <a:lvl7pPr marL="3200400" marR="0" lvl="6" indent="-317500" algn="ctr" rtl="0">
              <a:lnSpc>
                <a:spcPct val="100000"/>
              </a:lnSpc>
              <a:spcBef>
                <a:spcPts val="0"/>
              </a:spcBef>
              <a:spcAft>
                <a:spcPts val="0"/>
              </a:spcAft>
              <a:buClr>
                <a:srgbClr val="666666"/>
              </a:buClr>
              <a:buSzPts val="1400"/>
              <a:buFont typeface="Roboto Light"/>
              <a:buNone/>
              <a:defRPr sz="1400" b="0" i="0" u="none" strike="noStrike" cap="none">
                <a:solidFill>
                  <a:srgbClr val="666666"/>
                </a:solidFill>
                <a:latin typeface="Roboto"/>
                <a:ea typeface="Roboto"/>
                <a:cs typeface="Roboto"/>
                <a:sym typeface="Roboto"/>
              </a:defRPr>
            </a:lvl7pPr>
            <a:lvl8pPr marL="3657600" marR="0" lvl="7" indent="-317500" algn="ctr" rtl="0">
              <a:lnSpc>
                <a:spcPct val="100000"/>
              </a:lnSpc>
              <a:spcBef>
                <a:spcPts val="0"/>
              </a:spcBef>
              <a:spcAft>
                <a:spcPts val="0"/>
              </a:spcAft>
              <a:buClr>
                <a:srgbClr val="666666"/>
              </a:buClr>
              <a:buSzPts val="1400"/>
              <a:buFont typeface="Roboto Light"/>
              <a:buNone/>
              <a:defRPr sz="1400" b="0" i="0" u="none" strike="noStrike" cap="none">
                <a:solidFill>
                  <a:srgbClr val="666666"/>
                </a:solidFill>
                <a:latin typeface="Roboto"/>
                <a:ea typeface="Roboto"/>
                <a:cs typeface="Roboto"/>
                <a:sym typeface="Roboto"/>
              </a:defRPr>
            </a:lvl8pPr>
            <a:lvl9pPr marL="4114800" marR="0" lvl="8" indent="-317500" algn="ctr" rtl="0">
              <a:lnSpc>
                <a:spcPct val="100000"/>
              </a:lnSpc>
              <a:spcBef>
                <a:spcPts val="0"/>
              </a:spcBef>
              <a:spcAft>
                <a:spcPts val="0"/>
              </a:spcAft>
              <a:buClr>
                <a:srgbClr val="666666"/>
              </a:buClr>
              <a:buSzPts val="1400"/>
              <a:buFont typeface="Roboto Light"/>
              <a:buNone/>
              <a:defRPr sz="1400" b="0" i="0" u="none" strike="noStrike" cap="none">
                <a:solidFill>
                  <a:srgbClr val="666666"/>
                </a:solidFill>
                <a:latin typeface="Roboto"/>
                <a:ea typeface="Roboto"/>
                <a:cs typeface="Roboto"/>
                <a:sym typeface="Roboto"/>
              </a:defRPr>
            </a:lvl9pPr>
          </a:lstStyle>
          <a:p>
            <a:pPr marL="0" indent="0"/>
            <a:r>
              <a:rPr lang="en-GB" sz="1200" dirty="0" err="1"/>
              <a:t>Pemantauan</a:t>
            </a:r>
            <a:r>
              <a:rPr lang="en-GB" sz="1200" dirty="0"/>
              <a:t> proses </a:t>
            </a:r>
            <a:r>
              <a:rPr lang="en-GB" sz="1200" dirty="0" err="1"/>
              <a:t>pengadaan</a:t>
            </a:r>
            <a:r>
              <a:rPr lang="en-GB" sz="1200" dirty="0"/>
              <a:t> </a:t>
            </a:r>
            <a:r>
              <a:rPr lang="en-GB" sz="1200" dirty="0" err="1"/>
              <a:t>dapat</a:t>
            </a:r>
            <a:r>
              <a:rPr lang="en-GB" sz="1200" dirty="0"/>
              <a:t> </a:t>
            </a:r>
            <a:r>
              <a:rPr lang="en-GB" sz="1200" dirty="0" err="1"/>
              <a:t>dilakukan</a:t>
            </a:r>
            <a:r>
              <a:rPr lang="en-GB" sz="1200" dirty="0"/>
              <a:t> </a:t>
            </a:r>
            <a:r>
              <a:rPr lang="en-GB" sz="1200" dirty="0" err="1"/>
              <a:t>secara</a:t>
            </a:r>
            <a:r>
              <a:rPr lang="en-GB" sz="1200" dirty="0"/>
              <a:t> online dan </a:t>
            </a:r>
            <a:r>
              <a:rPr lang="en-GB" sz="1200" dirty="0" err="1"/>
              <a:t>transparan</a:t>
            </a:r>
            <a:r>
              <a:rPr lang="en-GB" sz="1200" dirty="0"/>
              <a:t>.</a:t>
            </a:r>
          </a:p>
        </p:txBody>
      </p:sp>
      <p:sp>
        <p:nvSpPr>
          <p:cNvPr id="41" name="Google Shape;598;p49"/>
          <p:cNvSpPr txBox="1">
            <a:spLocks/>
          </p:cNvSpPr>
          <p:nvPr/>
        </p:nvSpPr>
        <p:spPr>
          <a:xfrm>
            <a:off x="5220073" y="3600902"/>
            <a:ext cx="233922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6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rgbClr val="666666"/>
              </a:buClr>
              <a:buSzPts val="1400"/>
              <a:buFont typeface="Roboto Light"/>
              <a:buNone/>
              <a:defRPr sz="16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rgbClr val="666666"/>
              </a:buClr>
              <a:buSzPts val="1400"/>
              <a:buFont typeface="Roboto Light"/>
              <a:buNone/>
              <a:defRPr sz="16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rgbClr val="666666"/>
              </a:buClr>
              <a:buSzPts val="1400"/>
              <a:buFont typeface="Roboto Light"/>
              <a:buNone/>
              <a:defRPr sz="16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rgbClr val="666666"/>
              </a:buClr>
              <a:buSzPts val="1400"/>
              <a:buFont typeface="Roboto Light"/>
              <a:buNone/>
              <a:defRPr sz="16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rgbClr val="666666"/>
              </a:buClr>
              <a:buSzPts val="1400"/>
              <a:buFont typeface="Roboto Light"/>
              <a:buNone/>
              <a:defRPr sz="16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rgbClr val="666666"/>
              </a:buClr>
              <a:buSzPts val="1400"/>
              <a:buFont typeface="Roboto Light"/>
              <a:buNone/>
              <a:defRPr sz="16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rgbClr val="666666"/>
              </a:buClr>
              <a:buSzPts val="1400"/>
              <a:buFont typeface="Roboto Light"/>
              <a:buNone/>
              <a:defRPr sz="16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rgbClr val="666666"/>
              </a:buClr>
              <a:buSzPts val="1400"/>
              <a:buFont typeface="Roboto Light"/>
              <a:buNone/>
              <a:defRPr sz="1600" b="0" i="0" u="none" strike="noStrike" cap="none">
                <a:solidFill>
                  <a:srgbClr val="666666"/>
                </a:solidFill>
                <a:latin typeface="Montserrat"/>
                <a:ea typeface="Montserrat"/>
                <a:cs typeface="Montserrat"/>
                <a:sym typeface="Montserrat"/>
              </a:defRPr>
            </a:lvl9pPr>
          </a:lstStyle>
          <a:p>
            <a:pPr marL="0" indent="0">
              <a:buClr>
                <a:schemeClr val="dk1"/>
              </a:buClr>
              <a:buSzPts val="1100"/>
            </a:pPr>
            <a:r>
              <a:rPr lang="en-US" dirty="0"/>
              <a:t>SISTEM DIGITAL &amp; TRANSPARAN</a:t>
            </a:r>
          </a:p>
        </p:txBody>
      </p:sp>
      <p:grpSp>
        <p:nvGrpSpPr>
          <p:cNvPr id="42" name="Google Shape;491;p46"/>
          <p:cNvGrpSpPr/>
          <p:nvPr/>
        </p:nvGrpSpPr>
        <p:grpSpPr>
          <a:xfrm>
            <a:off x="1333064" y="1071464"/>
            <a:ext cx="354596" cy="407829"/>
            <a:chOff x="7027191" y="1942127"/>
            <a:chExt cx="354596" cy="407829"/>
          </a:xfrm>
        </p:grpSpPr>
        <p:sp>
          <p:nvSpPr>
            <p:cNvPr id="43" name="Google Shape;492;p46"/>
            <p:cNvSpPr/>
            <p:nvPr/>
          </p:nvSpPr>
          <p:spPr>
            <a:xfrm>
              <a:off x="7027191" y="1942127"/>
              <a:ext cx="354596" cy="407829"/>
            </a:xfrm>
            <a:custGeom>
              <a:avLst/>
              <a:gdLst/>
              <a:ahLst/>
              <a:cxnLst/>
              <a:rect l="l" t="t" r="r" b="b"/>
              <a:pathLst>
                <a:path w="122380" h="140752" extrusionOk="0">
                  <a:moveTo>
                    <a:pt x="50518" y="13688"/>
                  </a:moveTo>
                  <a:cubicBezTo>
                    <a:pt x="50618" y="13688"/>
                    <a:pt x="50719" y="13694"/>
                    <a:pt x="50819" y="13705"/>
                  </a:cubicBezTo>
                  <a:cubicBezTo>
                    <a:pt x="51145" y="13705"/>
                    <a:pt x="51449" y="13704"/>
                    <a:pt x="51732" y="13704"/>
                  </a:cubicBezTo>
                  <a:cubicBezTo>
                    <a:pt x="55840" y="13704"/>
                    <a:pt x="55683" y="13838"/>
                    <a:pt x="57401" y="17991"/>
                  </a:cubicBezTo>
                  <a:cubicBezTo>
                    <a:pt x="57861" y="18909"/>
                    <a:pt x="58167" y="19981"/>
                    <a:pt x="58626" y="20899"/>
                  </a:cubicBezTo>
                  <a:cubicBezTo>
                    <a:pt x="58962" y="22020"/>
                    <a:pt x="60036" y="22730"/>
                    <a:pt x="61189" y="22730"/>
                  </a:cubicBezTo>
                  <a:cubicBezTo>
                    <a:pt x="61610" y="22730"/>
                    <a:pt x="62042" y="22635"/>
                    <a:pt x="62453" y="22430"/>
                  </a:cubicBezTo>
                  <a:cubicBezTo>
                    <a:pt x="64136" y="21664"/>
                    <a:pt x="65820" y="21052"/>
                    <a:pt x="67351" y="20287"/>
                  </a:cubicBezTo>
                  <a:cubicBezTo>
                    <a:pt x="67823" y="20077"/>
                    <a:pt x="68314" y="19975"/>
                    <a:pt x="68792" y="19975"/>
                  </a:cubicBezTo>
                  <a:cubicBezTo>
                    <a:pt x="69707" y="19975"/>
                    <a:pt x="70574" y="20348"/>
                    <a:pt x="71177" y="21052"/>
                  </a:cubicBezTo>
                  <a:cubicBezTo>
                    <a:pt x="74851" y="24726"/>
                    <a:pt x="74698" y="24113"/>
                    <a:pt x="72861" y="28705"/>
                  </a:cubicBezTo>
                  <a:cubicBezTo>
                    <a:pt x="72402" y="29624"/>
                    <a:pt x="72096" y="30695"/>
                    <a:pt x="71790" y="31461"/>
                  </a:cubicBezTo>
                  <a:cubicBezTo>
                    <a:pt x="70871" y="32991"/>
                    <a:pt x="71637" y="34828"/>
                    <a:pt x="73320" y="35287"/>
                  </a:cubicBezTo>
                  <a:cubicBezTo>
                    <a:pt x="75004" y="36053"/>
                    <a:pt x="76688" y="36818"/>
                    <a:pt x="78372" y="37430"/>
                  </a:cubicBezTo>
                  <a:cubicBezTo>
                    <a:pt x="79596" y="37890"/>
                    <a:pt x="80362" y="39267"/>
                    <a:pt x="80362" y="40645"/>
                  </a:cubicBezTo>
                  <a:cubicBezTo>
                    <a:pt x="80362" y="45390"/>
                    <a:pt x="80362" y="45390"/>
                    <a:pt x="75923" y="47227"/>
                  </a:cubicBezTo>
                  <a:cubicBezTo>
                    <a:pt x="75004" y="47686"/>
                    <a:pt x="74086" y="47992"/>
                    <a:pt x="73014" y="48451"/>
                  </a:cubicBezTo>
                  <a:cubicBezTo>
                    <a:pt x="71484" y="48910"/>
                    <a:pt x="70871" y="50747"/>
                    <a:pt x="71637" y="52125"/>
                  </a:cubicBezTo>
                  <a:cubicBezTo>
                    <a:pt x="72249" y="53962"/>
                    <a:pt x="73014" y="55645"/>
                    <a:pt x="73627" y="57329"/>
                  </a:cubicBezTo>
                  <a:cubicBezTo>
                    <a:pt x="74239" y="58401"/>
                    <a:pt x="74086" y="59931"/>
                    <a:pt x="73014" y="60850"/>
                  </a:cubicBezTo>
                  <a:cubicBezTo>
                    <a:pt x="71059" y="62894"/>
                    <a:pt x="70239" y="63751"/>
                    <a:pt x="69026" y="63751"/>
                  </a:cubicBezTo>
                  <a:cubicBezTo>
                    <a:pt x="68150" y="63751"/>
                    <a:pt x="67069" y="63304"/>
                    <a:pt x="65208" y="62534"/>
                  </a:cubicBezTo>
                  <a:cubicBezTo>
                    <a:pt x="64289" y="62227"/>
                    <a:pt x="63371" y="61768"/>
                    <a:pt x="62453" y="61462"/>
                  </a:cubicBezTo>
                  <a:cubicBezTo>
                    <a:pt x="62049" y="61260"/>
                    <a:pt x="61623" y="61165"/>
                    <a:pt x="61208" y="61165"/>
                  </a:cubicBezTo>
                  <a:cubicBezTo>
                    <a:pt x="60048" y="61165"/>
                    <a:pt x="58964" y="61906"/>
                    <a:pt x="58626" y="63146"/>
                  </a:cubicBezTo>
                  <a:cubicBezTo>
                    <a:pt x="57861" y="64830"/>
                    <a:pt x="57248" y="66513"/>
                    <a:pt x="56483" y="68197"/>
                  </a:cubicBezTo>
                  <a:cubicBezTo>
                    <a:pt x="56203" y="69317"/>
                    <a:pt x="55154" y="70053"/>
                    <a:pt x="54040" y="70053"/>
                  </a:cubicBezTo>
                  <a:cubicBezTo>
                    <a:pt x="53936" y="70053"/>
                    <a:pt x="53832" y="70047"/>
                    <a:pt x="53728" y="70034"/>
                  </a:cubicBezTo>
                  <a:cubicBezTo>
                    <a:pt x="52682" y="70034"/>
                    <a:pt x="51858" y="70057"/>
                    <a:pt x="51195" y="70057"/>
                  </a:cubicBezTo>
                  <a:cubicBezTo>
                    <a:pt x="48456" y="70057"/>
                    <a:pt x="48441" y="69661"/>
                    <a:pt x="46840" y="65595"/>
                  </a:cubicBezTo>
                  <a:cubicBezTo>
                    <a:pt x="46534" y="64830"/>
                    <a:pt x="46227" y="64064"/>
                    <a:pt x="45768" y="63452"/>
                  </a:cubicBezTo>
                  <a:cubicBezTo>
                    <a:pt x="45441" y="62036"/>
                    <a:pt x="44262" y="61163"/>
                    <a:pt x="43002" y="61163"/>
                  </a:cubicBezTo>
                  <a:cubicBezTo>
                    <a:pt x="42492" y="61163"/>
                    <a:pt x="41968" y="61306"/>
                    <a:pt x="41482" y="61615"/>
                  </a:cubicBezTo>
                  <a:lnTo>
                    <a:pt x="36890" y="63452"/>
                  </a:lnTo>
                  <a:cubicBezTo>
                    <a:pt x="36431" y="63758"/>
                    <a:pt x="35819" y="63758"/>
                    <a:pt x="35513" y="63911"/>
                  </a:cubicBezTo>
                  <a:cubicBezTo>
                    <a:pt x="35378" y="63956"/>
                    <a:pt x="35257" y="63975"/>
                    <a:pt x="35149" y="63975"/>
                  </a:cubicBezTo>
                  <a:cubicBezTo>
                    <a:pt x="34887" y="63975"/>
                    <a:pt x="34702" y="63866"/>
                    <a:pt x="34594" y="63758"/>
                  </a:cubicBezTo>
                  <a:cubicBezTo>
                    <a:pt x="33064" y="62380"/>
                    <a:pt x="31839" y="61003"/>
                    <a:pt x="30461" y="59625"/>
                  </a:cubicBezTo>
                  <a:cubicBezTo>
                    <a:pt x="30155" y="59166"/>
                    <a:pt x="30308" y="58095"/>
                    <a:pt x="30614" y="57482"/>
                  </a:cubicBezTo>
                  <a:cubicBezTo>
                    <a:pt x="31227" y="55799"/>
                    <a:pt x="31992" y="54115"/>
                    <a:pt x="32604" y="52431"/>
                  </a:cubicBezTo>
                  <a:cubicBezTo>
                    <a:pt x="33370" y="50747"/>
                    <a:pt x="32604" y="48757"/>
                    <a:pt x="30768" y="48298"/>
                  </a:cubicBezTo>
                  <a:cubicBezTo>
                    <a:pt x="29237" y="47686"/>
                    <a:pt x="27553" y="46921"/>
                    <a:pt x="25869" y="46308"/>
                  </a:cubicBezTo>
                  <a:cubicBezTo>
                    <a:pt x="24645" y="45849"/>
                    <a:pt x="23879" y="44625"/>
                    <a:pt x="23879" y="43400"/>
                  </a:cubicBezTo>
                  <a:lnTo>
                    <a:pt x="23879" y="40339"/>
                  </a:lnTo>
                  <a:cubicBezTo>
                    <a:pt x="23879" y="39114"/>
                    <a:pt x="24645" y="38043"/>
                    <a:pt x="25869" y="37583"/>
                  </a:cubicBezTo>
                  <a:lnTo>
                    <a:pt x="30768" y="35594"/>
                  </a:lnTo>
                  <a:cubicBezTo>
                    <a:pt x="32451" y="34981"/>
                    <a:pt x="33370" y="32991"/>
                    <a:pt x="32451" y="31308"/>
                  </a:cubicBezTo>
                  <a:cubicBezTo>
                    <a:pt x="31839" y="29777"/>
                    <a:pt x="31074" y="28093"/>
                    <a:pt x="30461" y="26409"/>
                  </a:cubicBezTo>
                  <a:cubicBezTo>
                    <a:pt x="29849" y="25338"/>
                    <a:pt x="30155" y="23960"/>
                    <a:pt x="31074" y="23195"/>
                  </a:cubicBezTo>
                  <a:cubicBezTo>
                    <a:pt x="33297" y="20972"/>
                    <a:pt x="33970" y="20040"/>
                    <a:pt x="35105" y="20040"/>
                  </a:cubicBezTo>
                  <a:cubicBezTo>
                    <a:pt x="35923" y="20040"/>
                    <a:pt x="36981" y="20525"/>
                    <a:pt x="39033" y="21358"/>
                  </a:cubicBezTo>
                  <a:cubicBezTo>
                    <a:pt x="39952" y="21664"/>
                    <a:pt x="40870" y="22124"/>
                    <a:pt x="41788" y="22430"/>
                  </a:cubicBezTo>
                  <a:cubicBezTo>
                    <a:pt x="42192" y="22632"/>
                    <a:pt x="42607" y="22727"/>
                    <a:pt x="43010" y="22727"/>
                  </a:cubicBezTo>
                  <a:cubicBezTo>
                    <a:pt x="44133" y="22727"/>
                    <a:pt x="45164" y="21985"/>
                    <a:pt x="45615" y="20746"/>
                  </a:cubicBezTo>
                  <a:cubicBezTo>
                    <a:pt x="46380" y="19215"/>
                    <a:pt x="46993" y="17532"/>
                    <a:pt x="47605" y="15848"/>
                  </a:cubicBezTo>
                  <a:cubicBezTo>
                    <a:pt x="48031" y="14571"/>
                    <a:pt x="49246" y="13688"/>
                    <a:pt x="50518" y="13688"/>
                  </a:cubicBezTo>
                  <a:close/>
                  <a:moveTo>
                    <a:pt x="53704" y="0"/>
                  </a:moveTo>
                  <a:cubicBezTo>
                    <a:pt x="41414" y="0"/>
                    <a:pt x="29465" y="4314"/>
                    <a:pt x="20053" y="12327"/>
                  </a:cubicBezTo>
                  <a:cubicBezTo>
                    <a:pt x="9950" y="20746"/>
                    <a:pt x="3215" y="32685"/>
                    <a:pt x="1685" y="45696"/>
                  </a:cubicBezTo>
                  <a:cubicBezTo>
                    <a:pt x="1" y="56258"/>
                    <a:pt x="1838" y="67126"/>
                    <a:pt x="6583" y="76616"/>
                  </a:cubicBezTo>
                  <a:cubicBezTo>
                    <a:pt x="11328" y="85647"/>
                    <a:pt x="14695" y="95443"/>
                    <a:pt x="16379" y="105699"/>
                  </a:cubicBezTo>
                  <a:cubicBezTo>
                    <a:pt x="17298" y="111362"/>
                    <a:pt x="17604" y="117332"/>
                    <a:pt x="17910" y="123301"/>
                  </a:cubicBezTo>
                  <a:cubicBezTo>
                    <a:pt x="18063" y="127434"/>
                    <a:pt x="18063" y="131567"/>
                    <a:pt x="17910" y="135700"/>
                  </a:cubicBezTo>
                  <a:cubicBezTo>
                    <a:pt x="17604" y="137843"/>
                    <a:pt x="18828" y="139986"/>
                    <a:pt x="20971" y="140751"/>
                  </a:cubicBezTo>
                  <a:lnTo>
                    <a:pt x="77912" y="140751"/>
                  </a:lnTo>
                  <a:cubicBezTo>
                    <a:pt x="79902" y="139833"/>
                    <a:pt x="81127" y="137690"/>
                    <a:pt x="80821" y="135547"/>
                  </a:cubicBezTo>
                  <a:cubicBezTo>
                    <a:pt x="80668" y="131414"/>
                    <a:pt x="80821" y="127281"/>
                    <a:pt x="80821" y="122995"/>
                  </a:cubicBezTo>
                  <a:lnTo>
                    <a:pt x="82504" y="122995"/>
                  </a:lnTo>
                  <a:cubicBezTo>
                    <a:pt x="87556" y="122995"/>
                    <a:pt x="92454" y="122995"/>
                    <a:pt x="97352" y="122689"/>
                  </a:cubicBezTo>
                  <a:cubicBezTo>
                    <a:pt x="102709" y="122383"/>
                    <a:pt x="106995" y="118097"/>
                    <a:pt x="107301" y="112740"/>
                  </a:cubicBezTo>
                  <a:cubicBezTo>
                    <a:pt x="107455" y="106464"/>
                    <a:pt x="107301" y="100188"/>
                    <a:pt x="107301" y="94066"/>
                  </a:cubicBezTo>
                  <a:lnTo>
                    <a:pt x="107301" y="92229"/>
                  </a:lnTo>
                  <a:lnTo>
                    <a:pt x="108526" y="92229"/>
                  </a:lnTo>
                  <a:cubicBezTo>
                    <a:pt x="110975" y="92229"/>
                    <a:pt x="113424" y="92229"/>
                    <a:pt x="115873" y="91923"/>
                  </a:cubicBezTo>
                  <a:cubicBezTo>
                    <a:pt x="116008" y="91933"/>
                    <a:pt x="116141" y="91939"/>
                    <a:pt x="116273" y="91939"/>
                  </a:cubicBezTo>
                  <a:cubicBezTo>
                    <a:pt x="119888" y="91939"/>
                    <a:pt x="122380" y="87977"/>
                    <a:pt x="120312" y="84728"/>
                  </a:cubicBezTo>
                  <a:cubicBezTo>
                    <a:pt x="118935" y="81973"/>
                    <a:pt x="117557" y="79371"/>
                    <a:pt x="116179" y="76769"/>
                  </a:cubicBezTo>
                  <a:cubicBezTo>
                    <a:pt x="114496" y="73707"/>
                    <a:pt x="112965" y="70646"/>
                    <a:pt x="111281" y="67738"/>
                  </a:cubicBezTo>
                  <a:cubicBezTo>
                    <a:pt x="108679" y="62993"/>
                    <a:pt x="107301" y="57635"/>
                    <a:pt x="107301" y="52278"/>
                  </a:cubicBezTo>
                  <a:cubicBezTo>
                    <a:pt x="107148" y="38349"/>
                    <a:pt x="101638" y="25185"/>
                    <a:pt x="91842" y="15542"/>
                  </a:cubicBezTo>
                  <a:cubicBezTo>
                    <a:pt x="83576" y="7123"/>
                    <a:pt x="72708" y="1919"/>
                    <a:pt x="61228" y="541"/>
                  </a:cubicBezTo>
                  <a:cubicBezTo>
                    <a:pt x="58718" y="179"/>
                    <a:pt x="56204" y="0"/>
                    <a:pt x="53704" y="0"/>
                  </a:cubicBezTo>
                  <a:close/>
                </a:path>
              </a:pathLst>
            </a:custGeom>
            <a:solidFill>
              <a:srgbClr val="333333"/>
            </a:solidFill>
            <a:ln>
              <a:noFill/>
            </a:ln>
          </p:spPr>
          <p:txBody>
            <a:bodyPr spcFirstLastPara="1" wrap="square" lIns="91425" tIns="91425" rIns="91425" bIns="91425" anchor="ctr" anchorCtr="0">
              <a:noAutofit/>
            </a:bodyPr>
            <a:lstStyle/>
            <a:p>
              <a:endParaRPr>
                <a:solidFill>
                  <a:srgbClr val="595959"/>
                </a:solidFill>
              </a:endParaRPr>
            </a:p>
          </p:txBody>
        </p:sp>
        <p:sp>
          <p:nvSpPr>
            <p:cNvPr id="44" name="Google Shape;493;p46"/>
            <p:cNvSpPr/>
            <p:nvPr/>
          </p:nvSpPr>
          <p:spPr>
            <a:xfrm>
              <a:off x="7136739" y="2032840"/>
              <a:ext cx="71852" cy="61494"/>
            </a:xfrm>
            <a:custGeom>
              <a:avLst/>
              <a:gdLst/>
              <a:ahLst/>
              <a:cxnLst/>
              <a:rect l="l" t="t" r="r" b="b"/>
              <a:pathLst>
                <a:path w="24798" h="21223" extrusionOk="0">
                  <a:moveTo>
                    <a:pt x="14236" y="1"/>
                  </a:moveTo>
                  <a:cubicBezTo>
                    <a:pt x="4746" y="1"/>
                    <a:pt x="1" y="11481"/>
                    <a:pt x="6736" y="18063"/>
                  </a:cubicBezTo>
                  <a:cubicBezTo>
                    <a:pt x="8869" y="20246"/>
                    <a:pt x="11517" y="21223"/>
                    <a:pt x="14123" y="21223"/>
                  </a:cubicBezTo>
                  <a:cubicBezTo>
                    <a:pt x="19554" y="21223"/>
                    <a:pt x="24798" y="16976"/>
                    <a:pt x="24798" y="10562"/>
                  </a:cubicBezTo>
                  <a:cubicBezTo>
                    <a:pt x="24645" y="4746"/>
                    <a:pt x="20053" y="1"/>
                    <a:pt x="14236" y="1"/>
                  </a:cubicBezTo>
                  <a:close/>
                </a:path>
              </a:pathLst>
            </a:custGeom>
            <a:solidFill>
              <a:srgbClr val="333333"/>
            </a:solidFill>
            <a:ln>
              <a:noFill/>
            </a:ln>
          </p:spPr>
          <p:txBody>
            <a:bodyPr spcFirstLastPara="1" wrap="square" lIns="91425" tIns="91425" rIns="91425" bIns="91425" anchor="ctr" anchorCtr="0">
              <a:noAutofit/>
            </a:bodyPr>
            <a:lstStyle/>
            <a:p>
              <a:endParaRPr/>
            </a:p>
          </p:txBody>
        </p:sp>
      </p:grpSp>
      <p:grpSp>
        <p:nvGrpSpPr>
          <p:cNvPr id="45" name="Google Shape;500;p46"/>
          <p:cNvGrpSpPr/>
          <p:nvPr/>
        </p:nvGrpSpPr>
        <p:grpSpPr>
          <a:xfrm>
            <a:off x="6159733" y="3129438"/>
            <a:ext cx="429157" cy="329005"/>
            <a:chOff x="6989351" y="3762198"/>
            <a:chExt cx="429157" cy="329005"/>
          </a:xfrm>
        </p:grpSpPr>
        <p:sp>
          <p:nvSpPr>
            <p:cNvPr id="46" name="Google Shape;501;p46"/>
            <p:cNvSpPr/>
            <p:nvPr/>
          </p:nvSpPr>
          <p:spPr>
            <a:xfrm>
              <a:off x="6989351" y="4033620"/>
              <a:ext cx="429157" cy="57582"/>
            </a:xfrm>
            <a:custGeom>
              <a:avLst/>
              <a:gdLst/>
              <a:ahLst/>
              <a:cxnLst/>
              <a:rect l="l" t="t" r="r" b="b"/>
              <a:pathLst>
                <a:path w="151378" h="20311" extrusionOk="0">
                  <a:moveTo>
                    <a:pt x="1" y="1"/>
                  </a:moveTo>
                  <a:lnTo>
                    <a:pt x="1" y="5707"/>
                  </a:lnTo>
                  <a:cubicBezTo>
                    <a:pt x="635" y="7768"/>
                    <a:pt x="1269" y="9670"/>
                    <a:pt x="2220" y="11572"/>
                  </a:cubicBezTo>
                  <a:cubicBezTo>
                    <a:pt x="5100" y="17028"/>
                    <a:pt x="10733" y="20311"/>
                    <a:pt x="16903" y="20311"/>
                  </a:cubicBezTo>
                  <a:cubicBezTo>
                    <a:pt x="17185" y="20311"/>
                    <a:pt x="17469" y="20304"/>
                    <a:pt x="17754" y="20290"/>
                  </a:cubicBezTo>
                  <a:lnTo>
                    <a:pt x="135210" y="20290"/>
                  </a:lnTo>
                  <a:cubicBezTo>
                    <a:pt x="142026" y="20132"/>
                    <a:pt x="148049" y="15693"/>
                    <a:pt x="150268" y="9353"/>
                  </a:cubicBezTo>
                  <a:cubicBezTo>
                    <a:pt x="150744" y="8243"/>
                    <a:pt x="151061" y="6975"/>
                    <a:pt x="151378" y="5707"/>
                  </a:cubicBezTo>
                  <a:lnTo>
                    <a:pt x="151378" y="1"/>
                  </a:lnTo>
                  <a:lnTo>
                    <a:pt x="92571" y="1"/>
                  </a:lnTo>
                  <a:lnTo>
                    <a:pt x="92571" y="8402"/>
                  </a:lnTo>
                  <a:lnTo>
                    <a:pt x="58808" y="8402"/>
                  </a:lnTo>
                  <a:lnTo>
                    <a:pt x="58808" y="1"/>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47" name="Google Shape;502;p46"/>
            <p:cNvSpPr/>
            <p:nvPr/>
          </p:nvSpPr>
          <p:spPr>
            <a:xfrm>
              <a:off x="7023057" y="3762198"/>
              <a:ext cx="361749" cy="247161"/>
            </a:xfrm>
            <a:custGeom>
              <a:avLst/>
              <a:gdLst/>
              <a:ahLst/>
              <a:cxnLst/>
              <a:rect l="l" t="t" r="r" b="b"/>
              <a:pathLst>
                <a:path w="127601" h="87182" extrusionOk="0">
                  <a:moveTo>
                    <a:pt x="115871" y="11731"/>
                  </a:moveTo>
                  <a:lnTo>
                    <a:pt x="115871" y="70538"/>
                  </a:lnTo>
                  <a:lnTo>
                    <a:pt x="11888" y="70538"/>
                  </a:lnTo>
                  <a:lnTo>
                    <a:pt x="11888" y="11731"/>
                  </a:lnTo>
                  <a:close/>
                  <a:moveTo>
                    <a:pt x="0" y="1"/>
                  </a:moveTo>
                  <a:lnTo>
                    <a:pt x="0" y="87181"/>
                  </a:lnTo>
                  <a:lnTo>
                    <a:pt x="127600" y="87181"/>
                  </a:lnTo>
                  <a:lnTo>
                    <a:pt x="127600" y="1"/>
                  </a:lnTo>
                  <a:close/>
                </a:path>
              </a:pathLst>
            </a:custGeom>
            <a:solidFill>
              <a:srgbClr val="333333"/>
            </a:solidFill>
            <a:ln>
              <a:noFill/>
            </a:ln>
          </p:spPr>
          <p:txBody>
            <a:bodyPr spcFirstLastPara="1" wrap="square" lIns="91425" tIns="91425" rIns="91425" bIns="91425" anchor="ctr" anchorCtr="0">
              <a:noAutofit/>
            </a:bodyPr>
            <a:lstStyle/>
            <a:p>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grpSp>
        <p:nvGrpSpPr>
          <p:cNvPr id="382" name="Google Shape;382;p44"/>
          <p:cNvGrpSpPr/>
          <p:nvPr/>
        </p:nvGrpSpPr>
        <p:grpSpPr>
          <a:xfrm>
            <a:off x="1768428" y="1231346"/>
            <a:ext cx="5607063" cy="3003057"/>
            <a:chOff x="233350" y="949250"/>
            <a:chExt cx="7137300" cy="3802300"/>
          </a:xfrm>
        </p:grpSpPr>
        <p:sp>
          <p:nvSpPr>
            <p:cNvPr id="383" name="Google Shape;383;p44"/>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4" name="Google Shape;384;p44"/>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5" name="Google Shape;385;p44"/>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6" name="Google Shape;386;p44"/>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7" name="Google Shape;387;p44"/>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8" name="Google Shape;388;p44"/>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9" name="Google Shape;389;p44"/>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0" name="Google Shape;390;p44"/>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1" name="Google Shape;391;p44"/>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2" name="Google Shape;392;p44"/>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3" name="Google Shape;393;p44"/>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4" name="Google Shape;394;p44"/>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 name="Google Shape;395;p44"/>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6" name="Google Shape;396;p44"/>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7" name="Google Shape;397;p44"/>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8" name="Google Shape;398;p44"/>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9" name="Google Shape;399;p44"/>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0" name="Google Shape;400;p44"/>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1" name="Google Shape;401;p44"/>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2" name="Google Shape;402;p44"/>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3" name="Google Shape;403;p44"/>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4" name="Google Shape;404;p44"/>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5" name="Google Shape;405;p44"/>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6" name="Google Shape;406;p44"/>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7" name="Google Shape;407;p44"/>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8" name="Google Shape;408;p44"/>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9" name="Google Shape;409;p44"/>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0" name="Google Shape;410;p44"/>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1" name="Google Shape;411;p44"/>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2" name="Google Shape;412;p44"/>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3" name="Google Shape;413;p44"/>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4" name="Google Shape;414;p44"/>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5" name="Google Shape;415;p44"/>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6" name="Google Shape;416;p44"/>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7" name="Google Shape;417;p44"/>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8" name="Google Shape;418;p44"/>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9" name="Google Shape;419;p44"/>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0" name="Google Shape;420;p44"/>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1" name="Google Shape;421;p44"/>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2" name="Google Shape;422;p44"/>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3" name="Google Shape;423;p44"/>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4" name="Google Shape;424;p44"/>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5" name="Google Shape;425;p44"/>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6" name="Google Shape;426;p44"/>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7" name="Google Shape;427;p44"/>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8" name="Google Shape;428;p44"/>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9" name="Google Shape;429;p44"/>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30" name="Google Shape;430;p44"/>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31" name="Google Shape;431;p44"/>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32" name="Google Shape;432;p44"/>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33" name="Google Shape;433;p44"/>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434" name="Google Shape;434;p44"/>
          <p:cNvSpPr txBox="1">
            <a:spLocks noGrp="1"/>
          </p:cNvSpPr>
          <p:nvPr>
            <p:ph type="title"/>
          </p:nvPr>
        </p:nvSpPr>
        <p:spPr>
          <a:xfrm>
            <a:off x="1909450" y="540000"/>
            <a:ext cx="5370600" cy="221400"/>
          </a:xfrm>
          <a:prstGeom prst="rect">
            <a:avLst/>
          </a:prstGeom>
        </p:spPr>
        <p:txBody>
          <a:bodyPr spcFirstLastPara="1" wrap="square" lIns="91404" tIns="91404" rIns="91404" bIns="91404" anchor="ctr" anchorCtr="0">
            <a:noAutofit/>
          </a:bodyPr>
          <a:lstStyle/>
          <a:p>
            <a:r>
              <a:rPr lang="en" dirty="0"/>
              <a:t>LOCATIONS</a:t>
            </a:r>
            <a:endParaRPr dirty="0"/>
          </a:p>
        </p:txBody>
      </p:sp>
      <p:sp>
        <p:nvSpPr>
          <p:cNvPr id="441" name="Google Shape;441;p44"/>
          <p:cNvSpPr txBox="1"/>
          <p:nvPr/>
        </p:nvSpPr>
        <p:spPr>
          <a:xfrm>
            <a:off x="2341500" y="4353700"/>
            <a:ext cx="4461000" cy="286800"/>
          </a:xfrm>
          <a:prstGeom prst="rect">
            <a:avLst/>
          </a:prstGeom>
          <a:noFill/>
          <a:ln>
            <a:noFill/>
          </a:ln>
        </p:spPr>
        <p:txBody>
          <a:bodyPr spcFirstLastPara="1" wrap="square" lIns="91404" tIns="91404" rIns="91404" bIns="91404" anchor="t" anchorCtr="0">
            <a:noAutofit/>
          </a:bodyPr>
          <a:lstStyle/>
          <a:p>
            <a:pPr algn="ctr"/>
            <a:r>
              <a:rPr lang="en" sz="1200" dirty="0">
                <a:solidFill>
                  <a:srgbClr val="666666"/>
                </a:solidFill>
                <a:latin typeface="Roboto"/>
                <a:ea typeface="Roboto"/>
                <a:cs typeface="Roboto"/>
                <a:sym typeface="Roboto"/>
              </a:rPr>
              <a:t>Pengiriman material kami mencakup seluruh wilayah</a:t>
            </a:r>
          </a:p>
          <a:p>
            <a:pPr algn="ctr"/>
            <a:r>
              <a:rPr lang="en" sz="1200" dirty="0">
                <a:solidFill>
                  <a:srgbClr val="666666"/>
                </a:solidFill>
                <a:latin typeface="Roboto"/>
                <a:ea typeface="Roboto"/>
                <a:cs typeface="Roboto"/>
                <a:sym typeface="Roboto"/>
              </a:rPr>
              <a:t>Republik Indonesia.</a:t>
            </a:r>
            <a:endParaRPr sz="1200" dirty="0">
              <a:solidFill>
                <a:srgbClr val="666666"/>
              </a:solidFill>
              <a:latin typeface="Roboto"/>
              <a:ea typeface="Roboto"/>
              <a:cs typeface="Roboto"/>
              <a:sym typeface="Roboto"/>
            </a:endParaRPr>
          </a:p>
        </p:txBody>
      </p:sp>
      <p:sp>
        <p:nvSpPr>
          <p:cNvPr id="1697" name="Google Shape;3011;p63"/>
          <p:cNvSpPr/>
          <p:nvPr/>
        </p:nvSpPr>
        <p:spPr>
          <a:xfrm rot="1778034">
            <a:off x="6128495" y="2637501"/>
            <a:ext cx="470588" cy="604584"/>
          </a:xfrm>
          <a:custGeom>
            <a:avLst/>
            <a:gdLst/>
            <a:ahLst/>
            <a:cxnLst/>
            <a:rect l="l" t="t" r="r" b="b"/>
            <a:pathLst>
              <a:path w="29230" h="37553" extrusionOk="0">
                <a:moveTo>
                  <a:pt x="9655" y="0"/>
                </a:moveTo>
                <a:cubicBezTo>
                  <a:pt x="7693" y="0"/>
                  <a:pt x="5983" y="1692"/>
                  <a:pt x="5974" y="3671"/>
                </a:cubicBezTo>
                <a:cubicBezTo>
                  <a:pt x="5974" y="4182"/>
                  <a:pt x="6085" y="4693"/>
                  <a:pt x="6245" y="5036"/>
                </a:cubicBezTo>
                <a:cubicBezTo>
                  <a:pt x="7169" y="7653"/>
                  <a:pt x="7369" y="9675"/>
                  <a:pt x="6863" y="11515"/>
                </a:cubicBezTo>
                <a:lnTo>
                  <a:pt x="6716" y="11933"/>
                </a:lnTo>
                <a:cubicBezTo>
                  <a:pt x="6089" y="13821"/>
                  <a:pt x="5018" y="16181"/>
                  <a:pt x="1850" y="19345"/>
                </a:cubicBezTo>
                <a:cubicBezTo>
                  <a:pt x="1" y="21194"/>
                  <a:pt x="623" y="24331"/>
                  <a:pt x="3041" y="25340"/>
                </a:cubicBezTo>
                <a:cubicBezTo>
                  <a:pt x="3475" y="25523"/>
                  <a:pt x="3948" y="25620"/>
                  <a:pt x="4422" y="25620"/>
                </a:cubicBezTo>
                <a:cubicBezTo>
                  <a:pt x="4433" y="25620"/>
                  <a:pt x="4443" y="25620"/>
                  <a:pt x="4454" y="25620"/>
                </a:cubicBezTo>
                <a:lnTo>
                  <a:pt x="12866" y="25620"/>
                </a:lnTo>
                <a:lnTo>
                  <a:pt x="14862" y="37552"/>
                </a:lnTo>
                <a:lnTo>
                  <a:pt x="16848" y="25625"/>
                </a:lnTo>
                <a:lnTo>
                  <a:pt x="25243" y="25625"/>
                </a:lnTo>
                <a:cubicBezTo>
                  <a:pt x="25254" y="25625"/>
                  <a:pt x="25264" y="25625"/>
                  <a:pt x="25275" y="25625"/>
                </a:cubicBezTo>
                <a:cubicBezTo>
                  <a:pt x="25753" y="25625"/>
                  <a:pt x="26230" y="25527"/>
                  <a:pt x="26669" y="25345"/>
                </a:cubicBezTo>
                <a:cubicBezTo>
                  <a:pt x="27576" y="24976"/>
                  <a:pt x="28292" y="24256"/>
                  <a:pt x="28660" y="23354"/>
                </a:cubicBezTo>
                <a:cubicBezTo>
                  <a:pt x="29229" y="21980"/>
                  <a:pt x="28914" y="20398"/>
                  <a:pt x="27865" y="19345"/>
                </a:cubicBezTo>
                <a:cubicBezTo>
                  <a:pt x="24701" y="16177"/>
                  <a:pt x="23630" y="13821"/>
                  <a:pt x="22999" y="11933"/>
                </a:cubicBezTo>
                <a:cubicBezTo>
                  <a:pt x="22354" y="9999"/>
                  <a:pt x="22505" y="7880"/>
                  <a:pt x="23443" y="5213"/>
                </a:cubicBezTo>
                <a:cubicBezTo>
                  <a:pt x="23661" y="4733"/>
                  <a:pt x="23772" y="4218"/>
                  <a:pt x="23772" y="3693"/>
                </a:cubicBezTo>
                <a:cubicBezTo>
                  <a:pt x="23759" y="1670"/>
                  <a:pt x="22105" y="27"/>
                  <a:pt x="20100" y="27"/>
                </a:cubicBezTo>
                <a:cubicBezTo>
                  <a:pt x="20098" y="27"/>
                  <a:pt x="20095" y="27"/>
                  <a:pt x="20092" y="27"/>
                </a:cubicBezTo>
                <a:lnTo>
                  <a:pt x="9662" y="0"/>
                </a:lnTo>
                <a:cubicBezTo>
                  <a:pt x="9660" y="0"/>
                  <a:pt x="9657" y="0"/>
                  <a:pt x="9655" y="0"/>
                </a:cubicBezTo>
                <a:close/>
              </a:path>
            </a:pathLst>
          </a:custGeom>
          <a:solidFill>
            <a:schemeClr val="accent3">
              <a:lumMod val="75000"/>
              <a:alpha val="72320"/>
            </a:schemeClr>
          </a:solidFill>
          <a:ln>
            <a:noFill/>
          </a:ln>
        </p:spPr>
        <p:txBody>
          <a:bodyPr spcFirstLastPara="1" wrap="square" lIns="91404" tIns="91404" rIns="91404" bIns="91404" anchor="ctr" anchorCtr="0">
            <a:noAutofit/>
          </a:bodyPr>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843BC022-8D25-A793-3F89-1FBE2E3E5F11}"/>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EBFC3511-7D2C-F6E9-ED11-5787ACFBAABD}"/>
              </a:ext>
            </a:extLst>
          </p:cNvPr>
          <p:cNvSpPr txBox="1">
            <a:spLocks noGrp="1"/>
          </p:cNvSpPr>
          <p:nvPr>
            <p:ph type="title"/>
          </p:nvPr>
        </p:nvSpPr>
        <p:spPr>
          <a:xfrm>
            <a:off x="1815047" y="339502"/>
            <a:ext cx="4098648" cy="247488"/>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Flow Chart</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D08B77BD-E05C-535C-46A9-E7E3F1E922DF}"/>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6" name="Rounded Rectangle 10">
            <a:extLst>
              <a:ext uri="{FF2B5EF4-FFF2-40B4-BE49-F238E27FC236}">
                <a16:creationId xmlns:a16="http://schemas.microsoft.com/office/drawing/2014/main" id="{55F90B0C-CFBF-C05C-AE35-022379DC2D55}"/>
              </a:ext>
            </a:extLst>
          </p:cNvPr>
          <p:cNvSpPr/>
          <p:nvPr/>
        </p:nvSpPr>
        <p:spPr>
          <a:xfrm>
            <a:off x="107504" y="1179588"/>
            <a:ext cx="2030961" cy="13280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1200" dirty="0" err="1"/>
              <a:t>Pemesanan</a:t>
            </a:r>
            <a:r>
              <a:rPr lang="en-ID" sz="1200" dirty="0"/>
              <a:t> </a:t>
            </a:r>
            <a:r>
              <a:rPr lang="en-ID" sz="1200" dirty="0" err="1"/>
              <a:t>barang</a:t>
            </a:r>
            <a:r>
              <a:rPr lang="en-ID" sz="1200" dirty="0"/>
              <a:t> </a:t>
            </a:r>
            <a:r>
              <a:rPr lang="en-ID" sz="1200" dirty="0" err="1"/>
              <a:t>melalui</a:t>
            </a:r>
            <a:r>
              <a:rPr lang="en-ID" sz="1200" dirty="0"/>
              <a:t> </a:t>
            </a:r>
            <a:r>
              <a:rPr lang="en-ID" sz="1200" dirty="0" err="1"/>
              <a:t>produsen</a:t>
            </a:r>
            <a:r>
              <a:rPr lang="en-ID" sz="1200" dirty="0"/>
              <a:t> di China</a:t>
            </a:r>
            <a:endParaRPr lang="en-US" sz="1200" dirty="0"/>
          </a:p>
        </p:txBody>
      </p:sp>
      <p:sp>
        <p:nvSpPr>
          <p:cNvPr id="7" name="Rounded Rectangle 12">
            <a:extLst>
              <a:ext uri="{FF2B5EF4-FFF2-40B4-BE49-F238E27FC236}">
                <a16:creationId xmlns:a16="http://schemas.microsoft.com/office/drawing/2014/main" id="{66A3B686-C03C-D5F6-5FF7-C5CC3D8CADB5}"/>
              </a:ext>
            </a:extLst>
          </p:cNvPr>
          <p:cNvSpPr/>
          <p:nvPr/>
        </p:nvSpPr>
        <p:spPr>
          <a:xfrm>
            <a:off x="2570516" y="1179588"/>
            <a:ext cx="1626091" cy="13280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1200" dirty="0"/>
              <a:t>PO </a:t>
            </a:r>
            <a:r>
              <a:rPr lang="en-ID" sz="1200" dirty="0" err="1"/>
              <a:t>dari</a:t>
            </a:r>
            <a:r>
              <a:rPr lang="en-ID" sz="1200" dirty="0"/>
              <a:t> Telkom </a:t>
            </a:r>
            <a:r>
              <a:rPr lang="en-ID" sz="1200" dirty="0" err="1"/>
              <a:t>Akses</a:t>
            </a:r>
            <a:r>
              <a:rPr lang="en-ID" sz="1200" dirty="0"/>
              <a:t> </a:t>
            </a:r>
            <a:r>
              <a:rPr lang="en-ID" sz="1200" dirty="0" err="1"/>
              <a:t>melalui</a:t>
            </a:r>
            <a:r>
              <a:rPr lang="en-ID" sz="1200" dirty="0"/>
              <a:t> </a:t>
            </a:r>
            <a:r>
              <a:rPr lang="en-ID" sz="1200" dirty="0" err="1"/>
              <a:t>aplikasi</a:t>
            </a:r>
            <a:r>
              <a:rPr lang="en-ID" sz="1200" dirty="0"/>
              <a:t> web (</a:t>
            </a:r>
            <a:r>
              <a:rPr lang="en-ID" sz="1200" dirty="0" err="1"/>
              <a:t>Alista</a:t>
            </a:r>
            <a:r>
              <a:rPr lang="en-ID" sz="1200" dirty="0"/>
              <a:t>)</a:t>
            </a:r>
            <a:endParaRPr lang="en-US" sz="1200" dirty="0"/>
          </a:p>
        </p:txBody>
      </p:sp>
      <p:sp>
        <p:nvSpPr>
          <p:cNvPr id="8" name="Rounded Rectangle 13">
            <a:extLst>
              <a:ext uri="{FF2B5EF4-FFF2-40B4-BE49-F238E27FC236}">
                <a16:creationId xmlns:a16="http://schemas.microsoft.com/office/drawing/2014/main" id="{8291BCD6-076B-347F-31A6-FC30CDE1C50C}"/>
              </a:ext>
            </a:extLst>
          </p:cNvPr>
          <p:cNvSpPr/>
          <p:nvPr/>
        </p:nvSpPr>
        <p:spPr>
          <a:xfrm>
            <a:off x="4658748" y="1203598"/>
            <a:ext cx="1928856" cy="13280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1200" dirty="0" err="1"/>
              <a:t>Persiapan</a:t>
            </a:r>
            <a:r>
              <a:rPr lang="en-ID" sz="1200" dirty="0"/>
              <a:t> </a:t>
            </a:r>
            <a:r>
              <a:rPr lang="en-ID" sz="1200" dirty="0" err="1"/>
              <a:t>dan</a:t>
            </a:r>
            <a:r>
              <a:rPr lang="en-ID" sz="1200" dirty="0"/>
              <a:t> </a:t>
            </a:r>
            <a:r>
              <a:rPr lang="en-ID" sz="1200" dirty="0" err="1"/>
              <a:t>pengiriman</a:t>
            </a:r>
            <a:r>
              <a:rPr lang="en-ID" sz="1200" dirty="0"/>
              <a:t> </a:t>
            </a:r>
            <a:r>
              <a:rPr lang="en-ID" sz="1200" dirty="0" err="1"/>
              <a:t>barang</a:t>
            </a:r>
            <a:r>
              <a:rPr lang="en-ID" sz="1200" dirty="0"/>
              <a:t> , </a:t>
            </a:r>
            <a:r>
              <a:rPr lang="en-ID" sz="1200" dirty="0" err="1"/>
              <a:t>durasi</a:t>
            </a:r>
            <a:r>
              <a:rPr lang="en-ID" sz="1200" dirty="0"/>
              <a:t> </a:t>
            </a:r>
            <a:r>
              <a:rPr lang="en-ID" sz="1200" dirty="0" err="1"/>
              <a:t>pengiriman</a:t>
            </a:r>
            <a:r>
              <a:rPr lang="en-ID" sz="1200" dirty="0"/>
              <a:t> </a:t>
            </a:r>
            <a:r>
              <a:rPr lang="en-ID" sz="1200" dirty="0" err="1"/>
              <a:t>tergantung</a:t>
            </a:r>
            <a:r>
              <a:rPr lang="en-ID" sz="1200" dirty="0"/>
              <a:t>  </a:t>
            </a:r>
            <a:r>
              <a:rPr lang="en-ID" sz="1200" dirty="0" err="1"/>
              <a:t>daerah</a:t>
            </a:r>
            <a:r>
              <a:rPr lang="en-ID" sz="1200" dirty="0"/>
              <a:t> </a:t>
            </a:r>
            <a:r>
              <a:rPr lang="en-ID" sz="1200" dirty="0" err="1"/>
              <a:t>tujuan</a:t>
            </a:r>
            <a:r>
              <a:rPr lang="en-ID" sz="1200" dirty="0"/>
              <a:t> PO  (</a:t>
            </a:r>
            <a:r>
              <a:rPr lang="en-ID" sz="1200" dirty="0" err="1"/>
              <a:t>estimasi</a:t>
            </a:r>
            <a:r>
              <a:rPr lang="en-ID" sz="1200" dirty="0"/>
              <a:t> 1 – 30 </a:t>
            </a:r>
            <a:r>
              <a:rPr lang="en-ID" sz="1200" dirty="0" err="1"/>
              <a:t>hari</a:t>
            </a:r>
            <a:r>
              <a:rPr lang="en-ID" sz="1200" dirty="0"/>
              <a:t>)</a:t>
            </a:r>
            <a:endParaRPr lang="en-US" sz="1200" dirty="0"/>
          </a:p>
        </p:txBody>
      </p:sp>
      <p:sp>
        <p:nvSpPr>
          <p:cNvPr id="9" name="Rounded Rectangle 14">
            <a:extLst>
              <a:ext uri="{FF2B5EF4-FFF2-40B4-BE49-F238E27FC236}">
                <a16:creationId xmlns:a16="http://schemas.microsoft.com/office/drawing/2014/main" id="{E67ECC27-C682-8585-4F2A-185898503BDE}"/>
              </a:ext>
            </a:extLst>
          </p:cNvPr>
          <p:cNvSpPr/>
          <p:nvPr/>
        </p:nvSpPr>
        <p:spPr>
          <a:xfrm>
            <a:off x="7094035" y="1203599"/>
            <a:ext cx="1887299" cy="13280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1200" dirty="0" err="1"/>
              <a:t>Penerimaan</a:t>
            </a:r>
            <a:r>
              <a:rPr lang="en-ID" sz="1200" dirty="0"/>
              <a:t> </a:t>
            </a:r>
            <a:r>
              <a:rPr lang="en-ID" sz="1200" dirty="0" err="1"/>
              <a:t>barang</a:t>
            </a:r>
            <a:r>
              <a:rPr lang="en-ID" sz="1200" dirty="0"/>
              <a:t> </a:t>
            </a:r>
            <a:r>
              <a:rPr lang="en-ID" sz="1200" dirty="0" err="1"/>
              <a:t>dan</a:t>
            </a:r>
            <a:r>
              <a:rPr lang="en-ID" sz="1200" dirty="0"/>
              <a:t> proses QC </a:t>
            </a:r>
            <a:r>
              <a:rPr lang="en-ID" sz="1200" dirty="0" err="1"/>
              <a:t>ulang</a:t>
            </a:r>
            <a:r>
              <a:rPr lang="en-ID" sz="1200" dirty="0"/>
              <a:t> </a:t>
            </a:r>
            <a:r>
              <a:rPr lang="en-ID" sz="1200" dirty="0" err="1"/>
              <a:t>oleh</a:t>
            </a:r>
            <a:r>
              <a:rPr lang="en-ID" sz="1200" dirty="0"/>
              <a:t> </a:t>
            </a:r>
            <a:r>
              <a:rPr lang="en-ID" sz="1200" dirty="0" err="1"/>
              <a:t>pihak</a:t>
            </a:r>
            <a:r>
              <a:rPr lang="en-ID" sz="1200" dirty="0"/>
              <a:t> Telkom </a:t>
            </a:r>
            <a:r>
              <a:rPr lang="en-ID" sz="1200" dirty="0" err="1"/>
              <a:t>Akses</a:t>
            </a:r>
            <a:endParaRPr lang="en-US" sz="1200" dirty="0"/>
          </a:p>
        </p:txBody>
      </p:sp>
      <p:sp>
        <p:nvSpPr>
          <p:cNvPr id="10" name="Rounded Rectangle 15">
            <a:extLst>
              <a:ext uri="{FF2B5EF4-FFF2-40B4-BE49-F238E27FC236}">
                <a16:creationId xmlns:a16="http://schemas.microsoft.com/office/drawing/2014/main" id="{1A92A762-BD68-AF0E-AE25-EBFC8A359CD8}"/>
              </a:ext>
            </a:extLst>
          </p:cNvPr>
          <p:cNvSpPr/>
          <p:nvPr/>
        </p:nvSpPr>
        <p:spPr>
          <a:xfrm>
            <a:off x="7094036" y="3170110"/>
            <a:ext cx="1957200" cy="13458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1200" dirty="0" err="1"/>
              <a:t>Penerimaan</a:t>
            </a:r>
            <a:r>
              <a:rPr lang="en-ID" sz="1200" dirty="0"/>
              <a:t> </a:t>
            </a:r>
            <a:r>
              <a:rPr lang="en-ID" sz="1200" dirty="0" err="1"/>
              <a:t>dokumen</a:t>
            </a:r>
            <a:r>
              <a:rPr lang="en-ID" sz="1200" dirty="0"/>
              <a:t> </a:t>
            </a:r>
            <a:r>
              <a:rPr lang="en-ID" sz="1200" dirty="0" err="1"/>
              <a:t>kesesuaian</a:t>
            </a:r>
            <a:r>
              <a:rPr lang="en-ID" sz="1200" dirty="0"/>
              <a:t> </a:t>
            </a:r>
            <a:r>
              <a:rPr lang="en-ID" sz="1200" dirty="0" err="1"/>
              <a:t>barang</a:t>
            </a:r>
            <a:r>
              <a:rPr lang="en-ID" sz="1200" dirty="0"/>
              <a:t> </a:t>
            </a:r>
            <a:r>
              <a:rPr lang="en-ID" sz="1200" dirty="0" err="1"/>
              <a:t>yg</a:t>
            </a:r>
            <a:r>
              <a:rPr lang="en-ID" sz="1200" dirty="0"/>
              <a:t> </a:t>
            </a:r>
            <a:r>
              <a:rPr lang="en-ID" sz="1200" dirty="0" err="1"/>
              <a:t>sudah</a:t>
            </a:r>
            <a:r>
              <a:rPr lang="en-ID" sz="1200" dirty="0"/>
              <a:t> </a:t>
            </a:r>
            <a:r>
              <a:rPr lang="en-ID" sz="1200" dirty="0" err="1"/>
              <a:t>ditandatangani</a:t>
            </a:r>
            <a:r>
              <a:rPr lang="en-ID" sz="1200" dirty="0"/>
              <a:t> </a:t>
            </a:r>
            <a:r>
              <a:rPr lang="en-ID" sz="1200" dirty="0" err="1"/>
              <a:t>dan</a:t>
            </a:r>
            <a:r>
              <a:rPr lang="en-ID" sz="1200" dirty="0"/>
              <a:t> </a:t>
            </a:r>
            <a:r>
              <a:rPr lang="en-ID" sz="1200" dirty="0" err="1"/>
              <a:t>dikirim</a:t>
            </a:r>
            <a:r>
              <a:rPr lang="en-ID" sz="1200" dirty="0"/>
              <a:t> </a:t>
            </a:r>
            <a:r>
              <a:rPr lang="en-ID" sz="1200" dirty="0" err="1"/>
              <a:t>kembali</a:t>
            </a:r>
            <a:r>
              <a:rPr lang="en-ID" sz="1200" dirty="0"/>
              <a:t> </a:t>
            </a:r>
            <a:r>
              <a:rPr lang="en-ID" sz="1200" dirty="0" err="1"/>
              <a:t>oleh</a:t>
            </a:r>
            <a:r>
              <a:rPr lang="en-ID" sz="1200" dirty="0"/>
              <a:t> Telkom </a:t>
            </a:r>
            <a:r>
              <a:rPr lang="en-ID" sz="1200" dirty="0" err="1"/>
              <a:t>Akses</a:t>
            </a:r>
            <a:r>
              <a:rPr lang="en-ID" sz="1200" dirty="0"/>
              <a:t> </a:t>
            </a:r>
            <a:r>
              <a:rPr lang="en-ID" sz="1200" dirty="0" err="1"/>
              <a:t>sebagai</a:t>
            </a:r>
            <a:r>
              <a:rPr lang="en-ID" sz="1200" dirty="0"/>
              <a:t> </a:t>
            </a:r>
            <a:r>
              <a:rPr lang="en-ID" sz="1200" dirty="0" err="1"/>
              <a:t>salah</a:t>
            </a:r>
            <a:r>
              <a:rPr lang="en-ID" sz="1200" dirty="0"/>
              <a:t> </a:t>
            </a:r>
            <a:r>
              <a:rPr lang="en-ID" sz="1200" dirty="0" err="1"/>
              <a:t>satu</a:t>
            </a:r>
            <a:r>
              <a:rPr lang="en-ID" sz="1200" dirty="0"/>
              <a:t> </a:t>
            </a:r>
            <a:r>
              <a:rPr lang="en-ID" sz="1200" dirty="0" err="1"/>
              <a:t>syarat</a:t>
            </a:r>
            <a:r>
              <a:rPr lang="en-ID" sz="1200" dirty="0"/>
              <a:t> </a:t>
            </a:r>
            <a:r>
              <a:rPr lang="en-ID" sz="1200" dirty="0" err="1"/>
              <a:t>penagihan</a:t>
            </a:r>
            <a:endParaRPr lang="en-US" sz="1200" dirty="0"/>
          </a:p>
        </p:txBody>
      </p:sp>
      <p:sp>
        <p:nvSpPr>
          <p:cNvPr id="11" name="Rounded Rectangle 16">
            <a:extLst>
              <a:ext uri="{FF2B5EF4-FFF2-40B4-BE49-F238E27FC236}">
                <a16:creationId xmlns:a16="http://schemas.microsoft.com/office/drawing/2014/main" id="{37A81C7A-2F8B-A660-2615-96206CDBA145}"/>
              </a:ext>
            </a:extLst>
          </p:cNvPr>
          <p:cNvSpPr/>
          <p:nvPr/>
        </p:nvSpPr>
        <p:spPr>
          <a:xfrm>
            <a:off x="4701558" y="3170109"/>
            <a:ext cx="1887298" cy="13280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1200" dirty="0" err="1"/>
              <a:t>Setelah</a:t>
            </a:r>
            <a:r>
              <a:rPr lang="en-ID" sz="1200" dirty="0"/>
              <a:t> </a:t>
            </a:r>
            <a:r>
              <a:rPr lang="en-ID" sz="1200" dirty="0" err="1"/>
              <a:t>seluruh</a:t>
            </a:r>
            <a:r>
              <a:rPr lang="en-ID" sz="1200" dirty="0"/>
              <a:t> </a:t>
            </a:r>
            <a:r>
              <a:rPr lang="en-ID" sz="1200" dirty="0" err="1"/>
              <a:t>dokumen</a:t>
            </a:r>
            <a:r>
              <a:rPr lang="en-ID" sz="1200" dirty="0"/>
              <a:t> </a:t>
            </a:r>
            <a:r>
              <a:rPr lang="en-ID" sz="1200" dirty="0" err="1"/>
              <a:t>lengkap</a:t>
            </a:r>
            <a:r>
              <a:rPr lang="en-ID" sz="1200" dirty="0"/>
              <a:t>, </a:t>
            </a:r>
            <a:r>
              <a:rPr lang="en-ID" sz="1200" dirty="0" err="1"/>
              <a:t>penagihan</a:t>
            </a:r>
            <a:r>
              <a:rPr lang="en-ID" sz="1200" dirty="0"/>
              <a:t> </a:t>
            </a:r>
            <a:r>
              <a:rPr lang="en-ID" sz="1200" dirty="0" err="1"/>
              <a:t>dilakukan</a:t>
            </a:r>
            <a:r>
              <a:rPr lang="en-ID" sz="1200" dirty="0"/>
              <a:t> </a:t>
            </a:r>
            <a:r>
              <a:rPr lang="en-ID" sz="1200" dirty="0" err="1"/>
              <a:t>melalu</a:t>
            </a:r>
            <a:r>
              <a:rPr lang="en-ID" sz="1200" dirty="0"/>
              <a:t> </a:t>
            </a:r>
            <a:r>
              <a:rPr lang="en-ID" sz="1200" dirty="0" err="1"/>
              <a:t>aplikasi</a:t>
            </a:r>
            <a:r>
              <a:rPr lang="en-ID" sz="1200" dirty="0"/>
              <a:t> web (</a:t>
            </a:r>
            <a:r>
              <a:rPr lang="en-ID" sz="1200" dirty="0" err="1"/>
              <a:t>MyTA</a:t>
            </a:r>
            <a:r>
              <a:rPr lang="en-ID" sz="1200" dirty="0"/>
              <a:t>)</a:t>
            </a:r>
            <a:endParaRPr lang="en-US" sz="1200" dirty="0"/>
          </a:p>
        </p:txBody>
      </p:sp>
      <p:sp>
        <p:nvSpPr>
          <p:cNvPr id="12" name="Rounded Rectangle 17">
            <a:extLst>
              <a:ext uri="{FF2B5EF4-FFF2-40B4-BE49-F238E27FC236}">
                <a16:creationId xmlns:a16="http://schemas.microsoft.com/office/drawing/2014/main" id="{8376A77E-60ED-591B-9A79-D48B458B4052}"/>
              </a:ext>
            </a:extLst>
          </p:cNvPr>
          <p:cNvSpPr/>
          <p:nvPr/>
        </p:nvSpPr>
        <p:spPr>
          <a:xfrm>
            <a:off x="2570516" y="3170108"/>
            <a:ext cx="1626091" cy="13280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1200" dirty="0"/>
              <a:t>Proses approval </a:t>
            </a:r>
            <a:r>
              <a:rPr lang="en-ID" sz="1200" dirty="0" err="1"/>
              <a:t>secara</a:t>
            </a:r>
            <a:r>
              <a:rPr lang="en-ID" sz="1200" dirty="0"/>
              <a:t> </a:t>
            </a:r>
            <a:r>
              <a:rPr lang="en-ID" sz="1200" dirty="0" err="1"/>
              <a:t>bertahap</a:t>
            </a:r>
            <a:r>
              <a:rPr lang="en-ID" sz="1200" dirty="0"/>
              <a:t> </a:t>
            </a:r>
            <a:r>
              <a:rPr lang="en-ID" sz="1200" dirty="0" err="1"/>
              <a:t>oleh</a:t>
            </a:r>
            <a:r>
              <a:rPr lang="en-ID" sz="1200" dirty="0"/>
              <a:t> level </a:t>
            </a:r>
            <a:r>
              <a:rPr lang="en-ID" sz="1200" dirty="0" err="1"/>
              <a:t>manajerial</a:t>
            </a:r>
            <a:r>
              <a:rPr lang="en-ID" sz="1200" dirty="0"/>
              <a:t> &amp; </a:t>
            </a:r>
            <a:r>
              <a:rPr lang="en-ID" sz="1200" dirty="0" err="1"/>
              <a:t>direksi</a:t>
            </a:r>
            <a:r>
              <a:rPr lang="en-ID" sz="1200" dirty="0"/>
              <a:t> Telkom </a:t>
            </a:r>
            <a:r>
              <a:rPr lang="en-ID" sz="1200" dirty="0" err="1"/>
              <a:t>Akses</a:t>
            </a:r>
            <a:r>
              <a:rPr lang="en-ID" sz="1200" dirty="0"/>
              <a:t> (</a:t>
            </a:r>
            <a:r>
              <a:rPr lang="en-ID" sz="1200" dirty="0" err="1"/>
              <a:t>estimasi</a:t>
            </a:r>
            <a:r>
              <a:rPr lang="en-ID" sz="1200" dirty="0"/>
              <a:t> 3 – 7 </a:t>
            </a:r>
            <a:r>
              <a:rPr lang="en-ID" sz="1200" dirty="0" err="1"/>
              <a:t>hari</a:t>
            </a:r>
            <a:r>
              <a:rPr lang="en-ID" sz="1200" dirty="0"/>
              <a:t>)</a:t>
            </a:r>
            <a:endParaRPr lang="en-US" sz="1200" dirty="0"/>
          </a:p>
        </p:txBody>
      </p:sp>
      <p:sp>
        <p:nvSpPr>
          <p:cNvPr id="13" name="Rounded Rectangle 18">
            <a:extLst>
              <a:ext uri="{FF2B5EF4-FFF2-40B4-BE49-F238E27FC236}">
                <a16:creationId xmlns:a16="http://schemas.microsoft.com/office/drawing/2014/main" id="{BE2B1768-CFEF-F219-3697-5F01BEE6E62C}"/>
              </a:ext>
            </a:extLst>
          </p:cNvPr>
          <p:cNvSpPr/>
          <p:nvPr/>
        </p:nvSpPr>
        <p:spPr>
          <a:xfrm>
            <a:off x="107506" y="3170109"/>
            <a:ext cx="2030962" cy="13348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ID" sz="1200" dirty="0" err="1"/>
              <a:t>Setelah</a:t>
            </a:r>
            <a:r>
              <a:rPr lang="en-ID" sz="1200" dirty="0"/>
              <a:t> proses approval </a:t>
            </a:r>
            <a:r>
              <a:rPr lang="en-ID" sz="1200" dirty="0" err="1"/>
              <a:t>disetujui</a:t>
            </a:r>
            <a:r>
              <a:rPr lang="en-ID" sz="1200" dirty="0"/>
              <a:t>, </a:t>
            </a:r>
            <a:r>
              <a:rPr lang="en-ID" sz="1200" dirty="0" err="1"/>
              <a:t>penagihan</a:t>
            </a:r>
            <a:r>
              <a:rPr lang="en-ID" sz="1200" dirty="0"/>
              <a:t> </a:t>
            </a:r>
            <a:r>
              <a:rPr lang="en-ID" sz="1200" dirty="0" err="1"/>
              <a:t>dilanjutkan</a:t>
            </a:r>
            <a:r>
              <a:rPr lang="en-ID" sz="1200" dirty="0"/>
              <a:t> </a:t>
            </a:r>
            <a:r>
              <a:rPr lang="en-ID" sz="1200" dirty="0" err="1"/>
              <a:t>ke</a:t>
            </a:r>
            <a:r>
              <a:rPr lang="en-ID" sz="1200" dirty="0"/>
              <a:t> </a:t>
            </a:r>
            <a:r>
              <a:rPr lang="en-ID" sz="1200" dirty="0" err="1"/>
              <a:t>pihak</a:t>
            </a:r>
            <a:r>
              <a:rPr lang="en-ID" sz="1200" dirty="0"/>
              <a:t> bank </a:t>
            </a:r>
            <a:r>
              <a:rPr lang="en-ID" sz="1200" dirty="0" err="1"/>
              <a:t>untuk</a:t>
            </a:r>
            <a:r>
              <a:rPr lang="en-ID" sz="1200" dirty="0"/>
              <a:t> proses </a:t>
            </a:r>
            <a:r>
              <a:rPr lang="en-ID" sz="1200" dirty="0" err="1"/>
              <a:t>pencairan</a:t>
            </a:r>
            <a:r>
              <a:rPr lang="en-ID" sz="1200" dirty="0"/>
              <a:t> (</a:t>
            </a:r>
            <a:r>
              <a:rPr lang="en-ID" sz="1200" dirty="0" err="1"/>
              <a:t>estimasi</a:t>
            </a:r>
            <a:r>
              <a:rPr lang="en-ID" sz="1200" dirty="0"/>
              <a:t> 14 </a:t>
            </a:r>
            <a:r>
              <a:rPr lang="en-ID" sz="1200" dirty="0" err="1"/>
              <a:t>hari</a:t>
            </a:r>
            <a:r>
              <a:rPr lang="en-ID" sz="1200" dirty="0"/>
              <a:t> </a:t>
            </a:r>
            <a:r>
              <a:rPr lang="en-ID" sz="1200" dirty="0" err="1"/>
              <a:t>kerja</a:t>
            </a:r>
            <a:r>
              <a:rPr lang="en-ID" sz="1200" dirty="0"/>
              <a:t>)</a:t>
            </a:r>
            <a:endParaRPr lang="en-US" sz="1200" dirty="0"/>
          </a:p>
        </p:txBody>
      </p:sp>
      <p:sp>
        <p:nvSpPr>
          <p:cNvPr id="14" name="Left Arrow 20">
            <a:extLst>
              <a:ext uri="{FF2B5EF4-FFF2-40B4-BE49-F238E27FC236}">
                <a16:creationId xmlns:a16="http://schemas.microsoft.com/office/drawing/2014/main" id="{30529670-EEBB-403D-F8F1-BD4895BE1B66}"/>
              </a:ext>
            </a:extLst>
          </p:cNvPr>
          <p:cNvSpPr/>
          <p:nvPr/>
        </p:nvSpPr>
        <p:spPr>
          <a:xfrm>
            <a:off x="2169420" y="3472913"/>
            <a:ext cx="349500" cy="69899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eft Arrow 22">
            <a:extLst>
              <a:ext uri="{FF2B5EF4-FFF2-40B4-BE49-F238E27FC236}">
                <a16:creationId xmlns:a16="http://schemas.microsoft.com/office/drawing/2014/main" id="{0E3E5D5F-083B-1E8E-E006-5E9C7C2314BC}"/>
              </a:ext>
            </a:extLst>
          </p:cNvPr>
          <p:cNvSpPr/>
          <p:nvPr/>
        </p:nvSpPr>
        <p:spPr>
          <a:xfrm>
            <a:off x="4285723" y="3472913"/>
            <a:ext cx="349500" cy="69899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 Arrow 23">
            <a:extLst>
              <a:ext uri="{FF2B5EF4-FFF2-40B4-BE49-F238E27FC236}">
                <a16:creationId xmlns:a16="http://schemas.microsoft.com/office/drawing/2014/main" id="{8DD350D2-6EF0-2DD2-1FA1-FF48715F9399}"/>
              </a:ext>
            </a:extLst>
          </p:cNvPr>
          <p:cNvSpPr/>
          <p:nvPr/>
        </p:nvSpPr>
        <p:spPr>
          <a:xfrm>
            <a:off x="6674972" y="3472913"/>
            <a:ext cx="349500" cy="69899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Left Arrow 24">
            <a:extLst>
              <a:ext uri="{FF2B5EF4-FFF2-40B4-BE49-F238E27FC236}">
                <a16:creationId xmlns:a16="http://schemas.microsoft.com/office/drawing/2014/main" id="{3FE2E786-D57B-A340-AE50-B244BCC1941C}"/>
              </a:ext>
            </a:extLst>
          </p:cNvPr>
          <p:cNvSpPr/>
          <p:nvPr/>
        </p:nvSpPr>
        <p:spPr>
          <a:xfrm rot="16200000">
            <a:off x="7916857" y="2552675"/>
            <a:ext cx="349500" cy="699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Arrow 25">
            <a:extLst>
              <a:ext uri="{FF2B5EF4-FFF2-40B4-BE49-F238E27FC236}">
                <a16:creationId xmlns:a16="http://schemas.microsoft.com/office/drawing/2014/main" id="{781EBB7F-BD17-F74B-98EC-7AFEF7F1CE4F}"/>
              </a:ext>
            </a:extLst>
          </p:cNvPr>
          <p:cNvSpPr/>
          <p:nvPr/>
        </p:nvSpPr>
        <p:spPr>
          <a:xfrm rot="10800000">
            <a:off x="6681852" y="1542263"/>
            <a:ext cx="349500" cy="69899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Left Arrow 26">
            <a:extLst>
              <a:ext uri="{FF2B5EF4-FFF2-40B4-BE49-F238E27FC236}">
                <a16:creationId xmlns:a16="http://schemas.microsoft.com/office/drawing/2014/main" id="{972396A9-2C19-0489-3F2B-7FF99BD5B5FA}"/>
              </a:ext>
            </a:extLst>
          </p:cNvPr>
          <p:cNvSpPr/>
          <p:nvPr/>
        </p:nvSpPr>
        <p:spPr>
          <a:xfrm rot="10800000">
            <a:off x="2202733" y="1527632"/>
            <a:ext cx="349500" cy="69899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 Arrow 27">
            <a:extLst>
              <a:ext uri="{FF2B5EF4-FFF2-40B4-BE49-F238E27FC236}">
                <a16:creationId xmlns:a16="http://schemas.microsoft.com/office/drawing/2014/main" id="{D6C0C8E7-113E-DD8A-537C-901B80CC6D39}"/>
              </a:ext>
            </a:extLst>
          </p:cNvPr>
          <p:cNvSpPr/>
          <p:nvPr/>
        </p:nvSpPr>
        <p:spPr>
          <a:xfrm rot="10800000">
            <a:off x="4285724" y="1542263"/>
            <a:ext cx="349500" cy="69899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592;p49">
            <a:extLst>
              <a:ext uri="{FF2B5EF4-FFF2-40B4-BE49-F238E27FC236}">
                <a16:creationId xmlns:a16="http://schemas.microsoft.com/office/drawing/2014/main" id="{CA9B0808-7FD3-2489-617E-4CD7E32BE57A}"/>
              </a:ext>
            </a:extLst>
          </p:cNvPr>
          <p:cNvSpPr txBox="1">
            <a:spLocks/>
          </p:cNvSpPr>
          <p:nvPr/>
        </p:nvSpPr>
        <p:spPr>
          <a:xfrm>
            <a:off x="2482918" y="520753"/>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r>
              <a:rPr lang="en-US" sz="1600" dirty="0"/>
              <a:t>Mitra Telkom Akses</a:t>
            </a:r>
          </a:p>
        </p:txBody>
      </p:sp>
    </p:spTree>
    <p:extLst>
      <p:ext uri="{BB962C8B-B14F-4D97-AF65-F5344CB8AC3E}">
        <p14:creationId xmlns:p14="http://schemas.microsoft.com/office/powerpoint/2010/main" val="1631158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DBC92F65-B076-2ECB-4E3F-CDBC585318FD}"/>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0EB3A2A0-1257-DD65-15CD-32A5B7F51A07}"/>
              </a:ext>
            </a:extLst>
          </p:cNvPr>
          <p:cNvSpPr txBox="1">
            <a:spLocks noGrp="1"/>
          </p:cNvSpPr>
          <p:nvPr>
            <p:ph type="title"/>
          </p:nvPr>
        </p:nvSpPr>
        <p:spPr>
          <a:xfrm>
            <a:off x="1815047" y="339502"/>
            <a:ext cx="4098648" cy="247488"/>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WORKSHOP ACTIVITY</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414B8C56-1543-3406-3E0C-57B2D206FA91}"/>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21" name="Google Shape;592;p49">
            <a:extLst>
              <a:ext uri="{FF2B5EF4-FFF2-40B4-BE49-F238E27FC236}">
                <a16:creationId xmlns:a16="http://schemas.microsoft.com/office/drawing/2014/main" id="{E4F41D8C-24F9-4664-D66E-430DDAF5E159}"/>
              </a:ext>
            </a:extLst>
          </p:cNvPr>
          <p:cNvSpPr txBox="1">
            <a:spLocks/>
          </p:cNvSpPr>
          <p:nvPr/>
        </p:nvSpPr>
        <p:spPr>
          <a:xfrm>
            <a:off x="7020272" y="827484"/>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endParaRPr lang="en-US" sz="1600" dirty="0"/>
          </a:p>
        </p:txBody>
      </p:sp>
      <p:sp>
        <p:nvSpPr>
          <p:cNvPr id="2" name="Rectangle 1">
            <a:extLst>
              <a:ext uri="{FF2B5EF4-FFF2-40B4-BE49-F238E27FC236}">
                <a16:creationId xmlns:a16="http://schemas.microsoft.com/office/drawing/2014/main" id="{136A5801-562E-661D-1F14-E9A5FD885BBF}"/>
              </a:ext>
            </a:extLst>
          </p:cNvPr>
          <p:cNvSpPr/>
          <p:nvPr/>
        </p:nvSpPr>
        <p:spPr>
          <a:xfrm>
            <a:off x="375794" y="993527"/>
            <a:ext cx="1682359" cy="3472637"/>
          </a:xfrm>
          <a:prstGeom prst="rect">
            <a:avLst/>
          </a:prstGeom>
          <a:blipFill dpi="0" rotWithShape="1">
            <a:blip r:embed="rId3">
              <a:extLst>
                <a:ext uri="{28A0092B-C50C-407E-A947-70E740481C1C}">
                  <a14:useLocalDpi xmlns:a14="http://schemas.microsoft.com/office/drawing/2010/main" val="0"/>
                </a:ext>
              </a:extLst>
            </a:blip>
            <a:srcRect/>
            <a:stretch>
              <a:fillRect l="-35331" t="332" r="-128669" b="-332"/>
            </a:stretch>
          </a:blip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 name="Rectangle 2">
            <a:extLst>
              <a:ext uri="{FF2B5EF4-FFF2-40B4-BE49-F238E27FC236}">
                <a16:creationId xmlns:a16="http://schemas.microsoft.com/office/drawing/2014/main" id="{82F2AC18-B3AA-8506-14E1-69150A79912C}"/>
              </a:ext>
            </a:extLst>
          </p:cNvPr>
          <p:cNvSpPr/>
          <p:nvPr/>
        </p:nvSpPr>
        <p:spPr>
          <a:xfrm>
            <a:off x="2182012" y="987574"/>
            <a:ext cx="1682359" cy="3454271"/>
          </a:xfrm>
          <a:prstGeom prst="rect">
            <a:avLst/>
          </a:prstGeom>
          <a:blipFill dpi="0" rotWithShape="1">
            <a:blip r:embed="rId4">
              <a:extLst>
                <a:ext uri="{28A0092B-C50C-407E-A947-70E740481C1C}">
                  <a14:useLocalDpi xmlns:a14="http://schemas.microsoft.com/office/drawing/2010/main" val="0"/>
                </a:ext>
              </a:extLst>
            </a:blip>
            <a:srcRect/>
            <a:stretch>
              <a:fillRect l="-148637" t="-333" r="-13363" b="333"/>
            </a:stretch>
          </a:blip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 name="Rectangle 3">
            <a:extLst>
              <a:ext uri="{FF2B5EF4-FFF2-40B4-BE49-F238E27FC236}">
                <a16:creationId xmlns:a16="http://schemas.microsoft.com/office/drawing/2014/main" id="{F5452118-1F26-2C1A-A954-1BA98E96ADD5}"/>
              </a:ext>
            </a:extLst>
          </p:cNvPr>
          <p:cNvSpPr/>
          <p:nvPr/>
        </p:nvSpPr>
        <p:spPr>
          <a:xfrm>
            <a:off x="3995936" y="987574"/>
            <a:ext cx="1682359" cy="3454271"/>
          </a:xfrm>
          <a:prstGeom prst="rect">
            <a:avLst/>
          </a:prstGeom>
          <a:blipFill dpi="0" rotWithShape="1">
            <a:blip r:embed="rId5">
              <a:extLst>
                <a:ext uri="{28A0092B-C50C-407E-A947-70E740481C1C}">
                  <a14:useLocalDpi xmlns:a14="http://schemas.microsoft.com/office/drawing/2010/main" val="0"/>
                </a:ext>
              </a:extLst>
            </a:blip>
            <a:srcRect/>
            <a:stretch>
              <a:fillRect l="-28369" r="-25631"/>
            </a:stretch>
          </a:blip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5" name="Rectangle 4">
            <a:extLst>
              <a:ext uri="{FF2B5EF4-FFF2-40B4-BE49-F238E27FC236}">
                <a16:creationId xmlns:a16="http://schemas.microsoft.com/office/drawing/2014/main" id="{998EFF2C-24F1-636C-0859-BDD120F0F0F7}"/>
              </a:ext>
            </a:extLst>
          </p:cNvPr>
          <p:cNvSpPr/>
          <p:nvPr/>
        </p:nvSpPr>
        <p:spPr>
          <a:xfrm>
            <a:off x="5796136" y="1004853"/>
            <a:ext cx="1682359" cy="3454271"/>
          </a:xfrm>
          <a:prstGeom prst="rect">
            <a:avLst/>
          </a:prstGeom>
          <a:blipFill dpi="0" rotWithShape="1">
            <a:blip r:embed="rId6" cstate="print">
              <a:extLst>
                <a:ext uri="{28A0092B-C50C-407E-A947-70E740481C1C}">
                  <a14:useLocalDpi xmlns:a14="http://schemas.microsoft.com/office/drawing/2010/main" val="0"/>
                </a:ext>
              </a:extLst>
            </a:blip>
            <a:srcRect/>
            <a:stretch>
              <a:fillRect l="-15879" t="-333" r="-121" b="333"/>
            </a:stretch>
          </a:blip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2899109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C9CAB814-6F04-6968-6B59-CCE77B069D11}"/>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2067FAAC-A6D1-069B-6253-957A00D22135}"/>
              </a:ext>
            </a:extLst>
          </p:cNvPr>
          <p:cNvSpPr txBox="1">
            <a:spLocks noGrp="1"/>
          </p:cNvSpPr>
          <p:nvPr>
            <p:ph type="title"/>
          </p:nvPr>
        </p:nvSpPr>
        <p:spPr>
          <a:xfrm>
            <a:off x="1187624" y="339502"/>
            <a:ext cx="5205225" cy="314306"/>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LEGALITY &amp; CERTIFICATION</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D1EBD90B-0317-DDF8-C1D7-24F6C7608C23}"/>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21" name="Google Shape;592;p49">
            <a:extLst>
              <a:ext uri="{FF2B5EF4-FFF2-40B4-BE49-F238E27FC236}">
                <a16:creationId xmlns:a16="http://schemas.microsoft.com/office/drawing/2014/main" id="{9D6C7202-2AD0-8A21-8249-C098C5E91A70}"/>
              </a:ext>
            </a:extLst>
          </p:cNvPr>
          <p:cNvSpPr txBox="1">
            <a:spLocks/>
          </p:cNvSpPr>
          <p:nvPr/>
        </p:nvSpPr>
        <p:spPr>
          <a:xfrm>
            <a:off x="6513002" y="827484"/>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r>
              <a:rPr lang="en-US" sz="1600" dirty="0"/>
              <a:t>Tingkat</a:t>
            </a:r>
          </a:p>
          <a:p>
            <a:pPr marL="0" indent="0" algn="r">
              <a:buClr>
                <a:schemeClr val="dk1"/>
              </a:buClr>
              <a:buSzPts val="1100"/>
            </a:pPr>
            <a:r>
              <a:rPr lang="en-US" sz="1600" dirty="0" err="1"/>
              <a:t>Komponen</a:t>
            </a:r>
            <a:endParaRPr lang="en-US" sz="1600" dirty="0"/>
          </a:p>
          <a:p>
            <a:pPr marL="0" indent="0" algn="r">
              <a:buClr>
                <a:schemeClr val="dk1"/>
              </a:buClr>
              <a:buSzPts val="1100"/>
            </a:pPr>
            <a:r>
              <a:rPr lang="en-US" sz="1600" dirty="0"/>
              <a:t>Dalam</a:t>
            </a:r>
          </a:p>
          <a:p>
            <a:pPr marL="0" indent="0" algn="r">
              <a:buClr>
                <a:schemeClr val="dk1"/>
              </a:buClr>
              <a:buSzPts val="1100"/>
            </a:pPr>
            <a:r>
              <a:rPr lang="en-US" sz="1600" dirty="0"/>
              <a:t>Negeri</a:t>
            </a:r>
          </a:p>
          <a:p>
            <a:pPr marL="0" indent="0" algn="r">
              <a:buClr>
                <a:schemeClr val="dk1"/>
              </a:buClr>
              <a:buSzPts val="1100"/>
            </a:pPr>
            <a:r>
              <a:rPr lang="en-US" sz="1600" dirty="0"/>
              <a:t>(TKDN)</a:t>
            </a:r>
          </a:p>
        </p:txBody>
      </p:sp>
      <p:pic>
        <p:nvPicPr>
          <p:cNvPr id="3" name="Picture 2">
            <a:extLst>
              <a:ext uri="{FF2B5EF4-FFF2-40B4-BE49-F238E27FC236}">
                <a16:creationId xmlns:a16="http://schemas.microsoft.com/office/drawing/2014/main" id="{FD60B232-980E-7742-3A27-C9D4A2AABE3D}"/>
              </a:ext>
            </a:extLst>
          </p:cNvPr>
          <p:cNvPicPr>
            <a:picLocks noChangeAspect="1"/>
          </p:cNvPicPr>
          <p:nvPr/>
        </p:nvPicPr>
        <p:blipFill>
          <a:blip r:embed="rId3"/>
          <a:stretch>
            <a:fillRect/>
          </a:stretch>
        </p:blipFill>
        <p:spPr>
          <a:xfrm rot="16200000">
            <a:off x="1723596" y="-180829"/>
            <a:ext cx="4451405" cy="6120680"/>
          </a:xfrm>
          <a:prstGeom prst="rect">
            <a:avLst/>
          </a:prstGeom>
        </p:spPr>
      </p:pic>
    </p:spTree>
    <p:extLst>
      <p:ext uri="{BB962C8B-B14F-4D97-AF65-F5344CB8AC3E}">
        <p14:creationId xmlns:p14="http://schemas.microsoft.com/office/powerpoint/2010/main" val="3277829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FCA3903B-14DB-6ABD-9D56-1A6F8D69B411}"/>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BEEC4137-B56B-EF2D-8AE9-CD9795BC33DB}"/>
              </a:ext>
            </a:extLst>
          </p:cNvPr>
          <p:cNvSpPr txBox="1">
            <a:spLocks noGrp="1"/>
          </p:cNvSpPr>
          <p:nvPr>
            <p:ph type="title"/>
          </p:nvPr>
        </p:nvSpPr>
        <p:spPr>
          <a:xfrm>
            <a:off x="1187624" y="339502"/>
            <a:ext cx="5205225" cy="314306"/>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LEGALITY &amp; CERTIFICATION</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F2CBE00A-A51A-FC0E-ABC6-D29D24592C4D}"/>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21" name="Google Shape;592;p49">
            <a:extLst>
              <a:ext uri="{FF2B5EF4-FFF2-40B4-BE49-F238E27FC236}">
                <a16:creationId xmlns:a16="http://schemas.microsoft.com/office/drawing/2014/main" id="{8DF3C3BC-3C21-54F2-6834-0D93AA23413C}"/>
              </a:ext>
            </a:extLst>
          </p:cNvPr>
          <p:cNvSpPr txBox="1">
            <a:spLocks/>
          </p:cNvSpPr>
          <p:nvPr/>
        </p:nvSpPr>
        <p:spPr>
          <a:xfrm>
            <a:off x="6513002" y="827484"/>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r>
              <a:rPr lang="en-US" sz="1600" dirty="0" err="1"/>
              <a:t>Sertifikat</a:t>
            </a:r>
            <a:endParaRPr lang="en-US" sz="1600" dirty="0"/>
          </a:p>
          <a:p>
            <a:pPr marL="0" indent="0" algn="r">
              <a:buClr>
                <a:schemeClr val="dk1"/>
              </a:buClr>
              <a:buSzPts val="1100"/>
            </a:pPr>
            <a:r>
              <a:rPr lang="en-US" sz="1600" dirty="0"/>
              <a:t>Merek</a:t>
            </a:r>
          </a:p>
        </p:txBody>
      </p:sp>
      <p:pic>
        <p:nvPicPr>
          <p:cNvPr id="3" name="Picture 2">
            <a:extLst>
              <a:ext uri="{FF2B5EF4-FFF2-40B4-BE49-F238E27FC236}">
                <a16:creationId xmlns:a16="http://schemas.microsoft.com/office/drawing/2014/main" id="{D2A6F173-DE18-D079-A4D6-81E0F481AA00}"/>
              </a:ext>
            </a:extLst>
          </p:cNvPr>
          <p:cNvPicPr>
            <a:picLocks noChangeAspect="1"/>
          </p:cNvPicPr>
          <p:nvPr/>
        </p:nvPicPr>
        <p:blipFill>
          <a:blip r:embed="rId3"/>
          <a:srcRect l="5832" r="6132"/>
          <a:stretch>
            <a:fillRect/>
          </a:stretch>
        </p:blipFill>
        <p:spPr>
          <a:xfrm rot="16200000">
            <a:off x="1836297" y="-381179"/>
            <a:ext cx="4103252" cy="6408712"/>
          </a:xfrm>
          <a:prstGeom prst="rect">
            <a:avLst/>
          </a:prstGeom>
        </p:spPr>
      </p:pic>
    </p:spTree>
    <p:extLst>
      <p:ext uri="{BB962C8B-B14F-4D97-AF65-F5344CB8AC3E}">
        <p14:creationId xmlns:p14="http://schemas.microsoft.com/office/powerpoint/2010/main" val="2725320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20CF4C4E-8C95-CAF6-87A2-42371BAFC106}"/>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94AC1E14-0CAC-2D36-E53E-C603CC27EE63}"/>
              </a:ext>
            </a:extLst>
          </p:cNvPr>
          <p:cNvSpPr txBox="1">
            <a:spLocks noGrp="1"/>
          </p:cNvSpPr>
          <p:nvPr>
            <p:ph type="title"/>
          </p:nvPr>
        </p:nvSpPr>
        <p:spPr>
          <a:xfrm>
            <a:off x="1187624" y="339502"/>
            <a:ext cx="5205225" cy="314306"/>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LEGALITY &amp; CERTIFICATION</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350F95D3-A60E-CC54-CBCC-51C54DED19BC}"/>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21" name="Google Shape;592;p49">
            <a:extLst>
              <a:ext uri="{FF2B5EF4-FFF2-40B4-BE49-F238E27FC236}">
                <a16:creationId xmlns:a16="http://schemas.microsoft.com/office/drawing/2014/main" id="{AE779757-EA74-331C-228B-FB48EF9E7F6A}"/>
              </a:ext>
            </a:extLst>
          </p:cNvPr>
          <p:cNvSpPr txBox="1">
            <a:spLocks/>
          </p:cNvSpPr>
          <p:nvPr/>
        </p:nvSpPr>
        <p:spPr>
          <a:xfrm>
            <a:off x="6513002" y="827484"/>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r>
              <a:rPr lang="en-US" sz="1600" dirty="0"/>
              <a:t>Cable</a:t>
            </a:r>
          </a:p>
          <a:p>
            <a:pPr marL="0" indent="0" algn="r">
              <a:buClr>
                <a:schemeClr val="dk1"/>
              </a:buClr>
              <a:buSzPts val="1100"/>
            </a:pPr>
            <a:r>
              <a:rPr lang="en-US" sz="1600" dirty="0"/>
              <a:t>Implementation</a:t>
            </a:r>
          </a:p>
          <a:p>
            <a:pPr marL="0" indent="0" algn="r">
              <a:buClr>
                <a:schemeClr val="dk1"/>
              </a:buClr>
              <a:buSzPts val="1100"/>
            </a:pPr>
            <a:r>
              <a:rPr lang="en-US" sz="1600" dirty="0"/>
              <a:t>Quality</a:t>
            </a:r>
          </a:p>
          <a:p>
            <a:pPr marL="0" indent="0" algn="r">
              <a:buClr>
                <a:schemeClr val="dk1"/>
              </a:buClr>
              <a:buSzPts val="1100"/>
            </a:pPr>
            <a:r>
              <a:rPr lang="en-US" sz="1600" dirty="0"/>
              <a:t>System</a:t>
            </a:r>
          </a:p>
          <a:p>
            <a:pPr marL="0" indent="0" algn="r">
              <a:buClr>
                <a:schemeClr val="dk1"/>
              </a:buClr>
              <a:buSzPts val="1100"/>
            </a:pPr>
            <a:r>
              <a:rPr lang="en-US" sz="1600" dirty="0"/>
              <a:t>(CIQS)</a:t>
            </a:r>
          </a:p>
        </p:txBody>
      </p:sp>
      <p:pic>
        <p:nvPicPr>
          <p:cNvPr id="3" name="Picture 2">
            <a:extLst>
              <a:ext uri="{FF2B5EF4-FFF2-40B4-BE49-F238E27FC236}">
                <a16:creationId xmlns:a16="http://schemas.microsoft.com/office/drawing/2014/main" id="{ADAA9A82-F049-2E97-9A9A-13ADF6DA61F8}"/>
              </a:ext>
            </a:extLst>
          </p:cNvPr>
          <p:cNvPicPr>
            <a:picLocks noChangeAspect="1"/>
          </p:cNvPicPr>
          <p:nvPr/>
        </p:nvPicPr>
        <p:blipFill>
          <a:blip r:embed="rId3"/>
          <a:stretch>
            <a:fillRect/>
          </a:stretch>
        </p:blipFill>
        <p:spPr>
          <a:xfrm rot="5400000">
            <a:off x="1600075" y="-151372"/>
            <a:ext cx="4294296" cy="5904656"/>
          </a:xfrm>
          <a:prstGeom prst="rect">
            <a:avLst/>
          </a:prstGeom>
        </p:spPr>
      </p:pic>
    </p:spTree>
    <p:extLst>
      <p:ext uri="{BB962C8B-B14F-4D97-AF65-F5344CB8AC3E}">
        <p14:creationId xmlns:p14="http://schemas.microsoft.com/office/powerpoint/2010/main" val="2822928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E631FC8D-D34A-7DE1-FCD5-79DC55C0419B}"/>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EF4005CF-E521-03D1-E92D-6486328A6E15}"/>
              </a:ext>
            </a:extLst>
          </p:cNvPr>
          <p:cNvSpPr txBox="1">
            <a:spLocks noGrp="1"/>
          </p:cNvSpPr>
          <p:nvPr>
            <p:ph type="title"/>
          </p:nvPr>
        </p:nvSpPr>
        <p:spPr>
          <a:xfrm>
            <a:off x="1187624" y="339502"/>
            <a:ext cx="5205225" cy="314306"/>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LEGALITY &amp; CERTIFICATION</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6121A9D4-47E9-32E3-7E14-7325D95C32D3}"/>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21" name="Google Shape;592;p49">
            <a:extLst>
              <a:ext uri="{FF2B5EF4-FFF2-40B4-BE49-F238E27FC236}">
                <a16:creationId xmlns:a16="http://schemas.microsoft.com/office/drawing/2014/main" id="{AD84DD50-85F2-D013-659D-4C2F15BBFFBE}"/>
              </a:ext>
            </a:extLst>
          </p:cNvPr>
          <p:cNvSpPr txBox="1">
            <a:spLocks/>
          </p:cNvSpPr>
          <p:nvPr/>
        </p:nvSpPr>
        <p:spPr>
          <a:xfrm>
            <a:off x="6513002" y="827484"/>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r>
              <a:rPr lang="en-US" sz="1600" dirty="0"/>
              <a:t>Quality</a:t>
            </a:r>
          </a:p>
          <a:p>
            <a:pPr marL="0" indent="0" algn="r">
              <a:buClr>
                <a:schemeClr val="dk1"/>
              </a:buClr>
              <a:buSzPts val="1100"/>
            </a:pPr>
            <a:r>
              <a:rPr lang="en-US" sz="1600" dirty="0"/>
              <a:t>Assurance</a:t>
            </a:r>
          </a:p>
          <a:p>
            <a:pPr marL="0" indent="0" algn="r">
              <a:buClr>
                <a:schemeClr val="dk1"/>
              </a:buClr>
              <a:buSzPts val="1100"/>
            </a:pPr>
            <a:r>
              <a:rPr lang="en-US" sz="1600" dirty="0"/>
              <a:t>(QA)</a:t>
            </a:r>
          </a:p>
        </p:txBody>
      </p:sp>
      <p:pic>
        <p:nvPicPr>
          <p:cNvPr id="3" name="Picture 2">
            <a:extLst>
              <a:ext uri="{FF2B5EF4-FFF2-40B4-BE49-F238E27FC236}">
                <a16:creationId xmlns:a16="http://schemas.microsoft.com/office/drawing/2014/main" id="{8AE30A87-1C29-55D1-029C-FB4CDEEECED4}"/>
              </a:ext>
            </a:extLst>
          </p:cNvPr>
          <p:cNvPicPr>
            <a:picLocks noChangeAspect="1"/>
          </p:cNvPicPr>
          <p:nvPr/>
        </p:nvPicPr>
        <p:blipFill>
          <a:blip r:embed="rId3"/>
          <a:stretch>
            <a:fillRect/>
          </a:stretch>
        </p:blipFill>
        <p:spPr>
          <a:xfrm rot="16200000">
            <a:off x="1721642" y="51762"/>
            <a:ext cx="4137188" cy="5688632"/>
          </a:xfrm>
          <a:prstGeom prst="rect">
            <a:avLst/>
          </a:prstGeom>
        </p:spPr>
      </p:pic>
    </p:spTree>
    <p:extLst>
      <p:ext uri="{BB962C8B-B14F-4D97-AF65-F5344CB8AC3E}">
        <p14:creationId xmlns:p14="http://schemas.microsoft.com/office/powerpoint/2010/main" val="2293411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51B2EA72-BA41-3F03-31C7-1C070B871320}"/>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90AC9CC1-8CF9-7E57-A7AD-482C89E65C57}"/>
              </a:ext>
            </a:extLst>
          </p:cNvPr>
          <p:cNvSpPr txBox="1">
            <a:spLocks noGrp="1"/>
          </p:cNvSpPr>
          <p:nvPr>
            <p:ph type="title"/>
          </p:nvPr>
        </p:nvSpPr>
        <p:spPr>
          <a:xfrm>
            <a:off x="1187624" y="339502"/>
            <a:ext cx="5205225" cy="314306"/>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LEGALITY &amp; CERTIFICATION</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3ABB3D7D-96B9-3C92-6E77-009D5F316281}"/>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21" name="Google Shape;592;p49">
            <a:extLst>
              <a:ext uri="{FF2B5EF4-FFF2-40B4-BE49-F238E27FC236}">
                <a16:creationId xmlns:a16="http://schemas.microsoft.com/office/drawing/2014/main" id="{EC28E293-D76D-AFB8-F674-5A100A290719}"/>
              </a:ext>
            </a:extLst>
          </p:cNvPr>
          <p:cNvSpPr txBox="1">
            <a:spLocks/>
          </p:cNvSpPr>
          <p:nvPr/>
        </p:nvSpPr>
        <p:spPr>
          <a:xfrm>
            <a:off x="6513002" y="827484"/>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r>
              <a:rPr lang="en-US" sz="1600" dirty="0"/>
              <a:t>Daftar</a:t>
            </a:r>
          </a:p>
          <a:p>
            <a:pPr marL="0" indent="0" algn="r">
              <a:buClr>
                <a:schemeClr val="dk1"/>
              </a:buClr>
              <a:buSzPts val="1100"/>
            </a:pPr>
            <a:r>
              <a:rPr lang="en-US" sz="1600" dirty="0"/>
              <a:t>Mitra</a:t>
            </a:r>
          </a:p>
          <a:p>
            <a:pPr marL="0" indent="0" algn="r">
              <a:buClr>
                <a:schemeClr val="dk1"/>
              </a:buClr>
              <a:buSzPts val="1100"/>
            </a:pPr>
            <a:r>
              <a:rPr lang="en-US" sz="1600" dirty="0"/>
              <a:t>Telkom</a:t>
            </a:r>
          </a:p>
          <a:p>
            <a:pPr marL="0" indent="0" algn="r">
              <a:buClr>
                <a:schemeClr val="dk1"/>
              </a:buClr>
              <a:buSzPts val="1100"/>
            </a:pPr>
            <a:r>
              <a:rPr lang="en-US" sz="1600" dirty="0"/>
              <a:t>Akses</a:t>
            </a:r>
          </a:p>
          <a:p>
            <a:pPr marL="0" indent="0" algn="r">
              <a:buClr>
                <a:schemeClr val="dk1"/>
              </a:buClr>
              <a:buSzPts val="1100"/>
            </a:pPr>
            <a:r>
              <a:rPr lang="en-US" sz="1600" dirty="0"/>
              <a:t>(DMTA)</a:t>
            </a:r>
          </a:p>
        </p:txBody>
      </p:sp>
      <p:pic>
        <p:nvPicPr>
          <p:cNvPr id="3" name="Picture 2">
            <a:extLst>
              <a:ext uri="{FF2B5EF4-FFF2-40B4-BE49-F238E27FC236}">
                <a16:creationId xmlns:a16="http://schemas.microsoft.com/office/drawing/2014/main" id="{D80D4427-A6AA-C7BE-7E31-3FE9A2720D61}"/>
              </a:ext>
            </a:extLst>
          </p:cNvPr>
          <p:cNvPicPr>
            <a:picLocks noChangeAspect="1"/>
          </p:cNvPicPr>
          <p:nvPr/>
        </p:nvPicPr>
        <p:blipFill>
          <a:blip r:embed="rId3"/>
          <a:stretch>
            <a:fillRect/>
          </a:stretch>
        </p:blipFill>
        <p:spPr>
          <a:xfrm rot="16200000">
            <a:off x="1721642" y="51762"/>
            <a:ext cx="4137188" cy="5688632"/>
          </a:xfrm>
          <a:prstGeom prst="rect">
            <a:avLst/>
          </a:prstGeom>
        </p:spPr>
      </p:pic>
    </p:spTree>
    <p:extLst>
      <p:ext uri="{BB962C8B-B14F-4D97-AF65-F5344CB8AC3E}">
        <p14:creationId xmlns:p14="http://schemas.microsoft.com/office/powerpoint/2010/main" val="3960693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307F4073-C9FF-6192-A0C8-4B686351605F}"/>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025A7FB2-D9A9-D740-E3D8-EF06B4AF40C7}"/>
              </a:ext>
            </a:extLst>
          </p:cNvPr>
          <p:cNvSpPr txBox="1">
            <a:spLocks noGrp="1"/>
          </p:cNvSpPr>
          <p:nvPr>
            <p:ph type="title"/>
          </p:nvPr>
        </p:nvSpPr>
        <p:spPr>
          <a:xfrm>
            <a:off x="1187624" y="339502"/>
            <a:ext cx="5205225" cy="314306"/>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LEGALITY &amp; CERTIFICATION</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C0774D01-7F9D-4E93-FFAB-39BF126BF423}"/>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21" name="Google Shape;592;p49">
            <a:extLst>
              <a:ext uri="{FF2B5EF4-FFF2-40B4-BE49-F238E27FC236}">
                <a16:creationId xmlns:a16="http://schemas.microsoft.com/office/drawing/2014/main" id="{83A4778F-674B-40F9-A946-39AA40A148AA}"/>
              </a:ext>
            </a:extLst>
          </p:cNvPr>
          <p:cNvSpPr txBox="1">
            <a:spLocks/>
          </p:cNvSpPr>
          <p:nvPr/>
        </p:nvSpPr>
        <p:spPr>
          <a:xfrm>
            <a:off x="6513002" y="827484"/>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r>
              <a:rPr lang="en-US" sz="1600" dirty="0" err="1"/>
              <a:t>Sertifikasi</a:t>
            </a:r>
            <a:endParaRPr lang="en-US" sz="1600" dirty="0"/>
          </a:p>
          <a:p>
            <a:pPr marL="0" indent="0" algn="r">
              <a:buClr>
                <a:schemeClr val="dk1"/>
              </a:buClr>
              <a:buSzPts val="1100"/>
            </a:pPr>
            <a:r>
              <a:rPr lang="en-US" sz="1600" dirty="0" err="1"/>
              <a:t>Standar</a:t>
            </a:r>
            <a:endParaRPr lang="en-US" sz="1600" dirty="0"/>
          </a:p>
        </p:txBody>
      </p:sp>
      <p:pic>
        <p:nvPicPr>
          <p:cNvPr id="3" name="Picture 2">
            <a:extLst>
              <a:ext uri="{FF2B5EF4-FFF2-40B4-BE49-F238E27FC236}">
                <a16:creationId xmlns:a16="http://schemas.microsoft.com/office/drawing/2014/main" id="{8F19CFC2-EB2B-C875-B4E1-5489D3C71EFF}"/>
              </a:ext>
            </a:extLst>
          </p:cNvPr>
          <p:cNvPicPr>
            <a:picLocks noChangeAspect="1"/>
          </p:cNvPicPr>
          <p:nvPr/>
        </p:nvPicPr>
        <p:blipFill>
          <a:blip r:embed="rId3"/>
          <a:srcRect l="7650" r="12434"/>
          <a:stretch>
            <a:fillRect/>
          </a:stretch>
        </p:blipFill>
        <p:spPr>
          <a:xfrm rot="16200000">
            <a:off x="1774418" y="-801897"/>
            <a:ext cx="4227013" cy="7272808"/>
          </a:xfrm>
          <a:prstGeom prst="rect">
            <a:avLst/>
          </a:prstGeom>
        </p:spPr>
      </p:pic>
    </p:spTree>
    <p:extLst>
      <p:ext uri="{BB962C8B-B14F-4D97-AF65-F5344CB8AC3E}">
        <p14:creationId xmlns:p14="http://schemas.microsoft.com/office/powerpoint/2010/main" val="3638446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34"/>
          <p:cNvPicPr preferRelativeResize="0"/>
          <p:nvPr/>
        </p:nvPicPr>
        <p:blipFill rotWithShape="1">
          <a:blip r:embed="rId3">
            <a:alphaModFix amt="79000"/>
          </a:blip>
          <a:srcRect l="-14461" r="3645"/>
          <a:stretch/>
        </p:blipFill>
        <p:spPr>
          <a:xfrm>
            <a:off x="-1333325" y="-1691300"/>
            <a:ext cx="5487000" cy="7418700"/>
          </a:xfrm>
          <a:prstGeom prst="trapezoid">
            <a:avLst>
              <a:gd name="adj" fmla="val 15518"/>
            </a:avLst>
          </a:prstGeom>
          <a:noFill/>
          <a:ln>
            <a:noFill/>
          </a:ln>
        </p:spPr>
      </p:pic>
      <p:sp>
        <p:nvSpPr>
          <p:cNvPr id="189" name="Google Shape;189;p34"/>
          <p:cNvSpPr txBox="1">
            <a:spLocks noGrp="1"/>
          </p:cNvSpPr>
          <p:nvPr>
            <p:ph type="subTitle" idx="1"/>
          </p:nvPr>
        </p:nvSpPr>
        <p:spPr>
          <a:xfrm>
            <a:off x="3203856" y="699543"/>
            <a:ext cx="5220177" cy="4032448"/>
          </a:xfrm>
          <a:prstGeom prst="rect">
            <a:avLst/>
          </a:prstGeom>
        </p:spPr>
        <p:txBody>
          <a:bodyPr spcFirstLastPara="1" wrap="square" lIns="91404" tIns="91404" rIns="91404" bIns="91404" anchor="t" anchorCtr="0">
            <a:noAutofit/>
          </a:bodyPr>
          <a:lstStyle/>
          <a:p>
            <a:pPr marL="0" indent="0">
              <a:buClr>
                <a:schemeClr val="dk1"/>
              </a:buClr>
              <a:buSzPts val="1100"/>
            </a:pPr>
            <a:r>
              <a:rPr lang="en-ID" sz="1400"/>
              <a:t>PT. Adi Chakra Internasional atau disingkat dengan nama PT. ACI, adalah perusahaan domestik yang seratus persen sahamnya dimiliki oleh Warga Negara Indonesia yang pada saat ini bergerak dibidang telekomunikasi khususnya dibidang pengadaan kabel fiber optic, peralatan dan aksesoris yang berhubungan dengan jaringan internet.</a:t>
            </a:r>
            <a:endParaRPr lang="en" sz="1400"/>
          </a:p>
          <a:p>
            <a:pPr marL="0" indent="0">
              <a:buClr>
                <a:schemeClr val="dk1"/>
              </a:buClr>
              <a:buSzPts val="1100"/>
            </a:pPr>
            <a:endParaRPr lang="en" sz="1400"/>
          </a:p>
          <a:p>
            <a:pPr marL="0" indent="0">
              <a:buClr>
                <a:schemeClr val="dk1"/>
              </a:buClr>
              <a:buSzPts val="1100"/>
            </a:pPr>
            <a:r>
              <a:rPr lang="en-US" sz="1400"/>
              <a:t>K</a:t>
            </a:r>
            <a:r>
              <a:rPr lang="en" sz="1400"/>
              <a:t>ami hadir untuk membantu individu, badan usaha,</a:t>
            </a:r>
          </a:p>
          <a:p>
            <a:pPr marL="0" indent="0">
              <a:buClr>
                <a:schemeClr val="dk1"/>
              </a:buClr>
              <a:buSzPts val="1100"/>
            </a:pPr>
            <a:r>
              <a:rPr lang="en" sz="1400"/>
              <a:t>maupun institusi pemerintahan dalam pengadaan</a:t>
            </a:r>
          </a:p>
          <a:p>
            <a:pPr marL="0" indent="0">
              <a:buClr>
                <a:schemeClr val="dk1"/>
              </a:buClr>
              <a:buSzPts val="1100"/>
            </a:pPr>
            <a:r>
              <a:rPr lang="en-US" sz="1400"/>
              <a:t>material jaringan internet yang berkualitas</a:t>
            </a:r>
            <a:r>
              <a:rPr lang="en" sz="1400"/>
              <a:t>.</a:t>
            </a:r>
          </a:p>
          <a:p>
            <a:pPr marL="0" indent="0">
              <a:buClr>
                <a:schemeClr val="dk1"/>
              </a:buClr>
              <a:buSzPts val="1100"/>
            </a:pPr>
            <a:endParaRPr lang="en" sz="1400"/>
          </a:p>
          <a:p>
            <a:pPr marL="0" indent="0">
              <a:buClr>
                <a:schemeClr val="dk1"/>
              </a:buClr>
              <a:buSzPts val="1100"/>
            </a:pPr>
            <a:r>
              <a:rPr lang="en-US" sz="1400"/>
              <a:t>D</a:t>
            </a:r>
            <a:r>
              <a:rPr lang="en" sz="1400"/>
              <a:t>engan tim profesional dan berpengalaman, kami siap</a:t>
            </a:r>
          </a:p>
          <a:p>
            <a:pPr marL="0" indent="0">
              <a:buClr>
                <a:schemeClr val="dk1"/>
              </a:buClr>
              <a:buSzPts val="1100"/>
            </a:pPr>
            <a:r>
              <a:rPr lang="en-US" sz="1400"/>
              <a:t>m</a:t>
            </a:r>
            <a:r>
              <a:rPr lang="en" sz="1400"/>
              <a:t>emberikan layanan yang efisien dan berkualitas.</a:t>
            </a:r>
            <a:endParaRPr lang="en" sz="1400" dirty="0"/>
          </a:p>
        </p:txBody>
      </p:sp>
      <p:sp>
        <p:nvSpPr>
          <p:cNvPr id="190" name="Google Shape;190;p34"/>
          <p:cNvSpPr/>
          <p:nvPr/>
        </p:nvSpPr>
        <p:spPr>
          <a:xfrm flipH="1">
            <a:off x="-946875" y="-38100"/>
            <a:ext cx="2133600"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191" name="Google Shape;191;p34"/>
          <p:cNvSpPr txBox="1">
            <a:spLocks noGrp="1"/>
          </p:cNvSpPr>
          <p:nvPr>
            <p:ph type="title"/>
          </p:nvPr>
        </p:nvSpPr>
        <p:spPr>
          <a:xfrm>
            <a:off x="5598125" y="339558"/>
            <a:ext cx="2826000" cy="504000"/>
          </a:xfrm>
          <a:prstGeom prst="rect">
            <a:avLst/>
          </a:prstGeom>
        </p:spPr>
        <p:txBody>
          <a:bodyPr spcFirstLastPara="1" wrap="square" lIns="91404" tIns="91404" rIns="91404" bIns="91404" anchor="b" anchorCtr="0">
            <a:noAutofit/>
          </a:bodyPr>
          <a:lstStyle/>
          <a:p>
            <a:r>
              <a:rPr lang="en-US" u="sng">
                <a:effectLst>
                  <a:outerShdw blurRad="38100" dist="38100" dir="2700000" algn="tl">
                    <a:srgbClr val="000000">
                      <a:alpha val="43137"/>
                    </a:srgbClr>
                  </a:outerShdw>
                </a:effectLst>
              </a:rPr>
              <a:t>ABOUT US</a:t>
            </a:r>
            <a:endParaRPr lang="en-US" u="sng" dirty="0">
              <a:effectLst>
                <a:outerShdw blurRad="38100" dist="38100" dir="2700000" algn="tl">
                  <a:srgbClr val="000000">
                    <a:alpha val="43137"/>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74DD9246-38EA-F86C-847A-74994C68345B}"/>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4669C679-8D14-F4AD-1058-E8B3768C607B}"/>
              </a:ext>
            </a:extLst>
          </p:cNvPr>
          <p:cNvSpPr txBox="1">
            <a:spLocks noGrp="1"/>
          </p:cNvSpPr>
          <p:nvPr>
            <p:ph type="title"/>
          </p:nvPr>
        </p:nvSpPr>
        <p:spPr>
          <a:xfrm>
            <a:off x="1187624" y="339502"/>
            <a:ext cx="5205225" cy="314306"/>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LEGALITY &amp; CERTIFICATION</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5795A20D-4E60-5B9D-F76F-A468C56A4F44}"/>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21" name="Google Shape;592;p49">
            <a:extLst>
              <a:ext uri="{FF2B5EF4-FFF2-40B4-BE49-F238E27FC236}">
                <a16:creationId xmlns:a16="http://schemas.microsoft.com/office/drawing/2014/main" id="{D0C4CFAC-CC41-65F4-7993-EF3EAFCF79C4}"/>
              </a:ext>
            </a:extLst>
          </p:cNvPr>
          <p:cNvSpPr txBox="1">
            <a:spLocks/>
          </p:cNvSpPr>
          <p:nvPr/>
        </p:nvSpPr>
        <p:spPr>
          <a:xfrm>
            <a:off x="6513002" y="827484"/>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r>
              <a:rPr lang="en-US" sz="1600" dirty="0" err="1"/>
              <a:t>Nomor</a:t>
            </a:r>
            <a:endParaRPr lang="en-US" sz="1600" dirty="0"/>
          </a:p>
          <a:p>
            <a:pPr marL="0" indent="0" algn="r">
              <a:buClr>
                <a:schemeClr val="dk1"/>
              </a:buClr>
              <a:buSzPts val="1100"/>
            </a:pPr>
            <a:r>
              <a:rPr lang="en-US" sz="1600" dirty="0" err="1"/>
              <a:t>Induk</a:t>
            </a:r>
            <a:endParaRPr lang="en-US" sz="1600" dirty="0"/>
          </a:p>
          <a:p>
            <a:pPr marL="0" indent="0" algn="r">
              <a:buClr>
                <a:schemeClr val="dk1"/>
              </a:buClr>
              <a:buSzPts val="1100"/>
            </a:pPr>
            <a:r>
              <a:rPr lang="en-US" sz="1600" dirty="0" err="1"/>
              <a:t>Berusaha</a:t>
            </a:r>
            <a:endParaRPr lang="en-US" sz="1600" dirty="0"/>
          </a:p>
          <a:p>
            <a:pPr marL="0" indent="0" algn="r">
              <a:buClr>
                <a:schemeClr val="dk1"/>
              </a:buClr>
              <a:buSzPts val="1100"/>
            </a:pPr>
            <a:r>
              <a:rPr lang="en-US" sz="1600" dirty="0"/>
              <a:t>(NIB)</a:t>
            </a:r>
          </a:p>
        </p:txBody>
      </p:sp>
      <p:pic>
        <p:nvPicPr>
          <p:cNvPr id="3" name="Picture 2">
            <a:extLst>
              <a:ext uri="{FF2B5EF4-FFF2-40B4-BE49-F238E27FC236}">
                <a16:creationId xmlns:a16="http://schemas.microsoft.com/office/drawing/2014/main" id="{E5F2F099-5E21-FB9D-3E49-F8D4B2EBB932}"/>
              </a:ext>
            </a:extLst>
          </p:cNvPr>
          <p:cNvPicPr>
            <a:picLocks noChangeAspect="1"/>
          </p:cNvPicPr>
          <p:nvPr/>
        </p:nvPicPr>
        <p:blipFill>
          <a:blip r:embed="rId3"/>
          <a:srcRect l="6028" r="13124"/>
          <a:stretch>
            <a:fillRect/>
          </a:stretch>
        </p:blipFill>
        <p:spPr>
          <a:xfrm rot="16200000">
            <a:off x="1929722" y="-620855"/>
            <a:ext cx="4133958" cy="7030636"/>
          </a:xfrm>
          <a:prstGeom prst="rect">
            <a:avLst/>
          </a:prstGeom>
        </p:spPr>
      </p:pic>
    </p:spTree>
    <p:extLst>
      <p:ext uri="{BB962C8B-B14F-4D97-AF65-F5344CB8AC3E}">
        <p14:creationId xmlns:p14="http://schemas.microsoft.com/office/powerpoint/2010/main" val="1120479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7871BF53-2466-8B1E-F711-C6D29A46298F}"/>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C33C01B9-2DB6-7993-DE47-6FEF96144795}"/>
              </a:ext>
            </a:extLst>
          </p:cNvPr>
          <p:cNvSpPr txBox="1">
            <a:spLocks noGrp="1"/>
          </p:cNvSpPr>
          <p:nvPr>
            <p:ph type="title"/>
          </p:nvPr>
        </p:nvSpPr>
        <p:spPr>
          <a:xfrm>
            <a:off x="1187624" y="339502"/>
            <a:ext cx="5205225" cy="314306"/>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LEGALITY &amp; CERTIFICATION</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83B59D3B-71EF-F76C-767C-53DFB60CF65F}"/>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
        <p:nvSpPr>
          <p:cNvPr id="21" name="Google Shape;592;p49">
            <a:extLst>
              <a:ext uri="{FF2B5EF4-FFF2-40B4-BE49-F238E27FC236}">
                <a16:creationId xmlns:a16="http://schemas.microsoft.com/office/drawing/2014/main" id="{BA7C9F55-17A1-BD7C-06F4-16D7D4691EB3}"/>
              </a:ext>
            </a:extLst>
          </p:cNvPr>
          <p:cNvSpPr txBox="1">
            <a:spLocks/>
          </p:cNvSpPr>
          <p:nvPr/>
        </p:nvSpPr>
        <p:spPr>
          <a:xfrm>
            <a:off x="6513002" y="827484"/>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r>
              <a:rPr lang="en-US" sz="1600" dirty="0"/>
              <a:t>Surat</a:t>
            </a:r>
          </a:p>
          <a:p>
            <a:pPr marL="0" indent="0" algn="r">
              <a:buClr>
                <a:schemeClr val="dk1"/>
              </a:buClr>
              <a:buSzPts val="1100"/>
            </a:pPr>
            <a:r>
              <a:rPr lang="en-US" sz="1600" dirty="0" err="1"/>
              <a:t>Izin</a:t>
            </a:r>
            <a:endParaRPr lang="en-US" sz="1600" dirty="0"/>
          </a:p>
          <a:p>
            <a:pPr marL="0" indent="0" algn="r">
              <a:buClr>
                <a:schemeClr val="dk1"/>
              </a:buClr>
              <a:buSzPts val="1100"/>
            </a:pPr>
            <a:r>
              <a:rPr lang="en-US" sz="1600" dirty="0"/>
              <a:t>Industri</a:t>
            </a:r>
          </a:p>
        </p:txBody>
      </p:sp>
      <p:pic>
        <p:nvPicPr>
          <p:cNvPr id="3" name="Picture 2">
            <a:extLst>
              <a:ext uri="{FF2B5EF4-FFF2-40B4-BE49-F238E27FC236}">
                <a16:creationId xmlns:a16="http://schemas.microsoft.com/office/drawing/2014/main" id="{12AE3383-FD6B-46C5-B55A-69BDCA04FDC4}"/>
              </a:ext>
            </a:extLst>
          </p:cNvPr>
          <p:cNvPicPr>
            <a:picLocks noChangeAspect="1"/>
          </p:cNvPicPr>
          <p:nvPr/>
        </p:nvPicPr>
        <p:blipFill>
          <a:blip r:embed="rId3"/>
          <a:srcRect l="4463"/>
          <a:stretch>
            <a:fillRect/>
          </a:stretch>
        </p:blipFill>
        <p:spPr>
          <a:xfrm rot="16200000">
            <a:off x="1647362" y="-199642"/>
            <a:ext cx="4102624" cy="5904656"/>
          </a:xfrm>
          <a:prstGeom prst="rect">
            <a:avLst/>
          </a:prstGeom>
        </p:spPr>
      </p:pic>
    </p:spTree>
    <p:extLst>
      <p:ext uri="{BB962C8B-B14F-4D97-AF65-F5344CB8AC3E}">
        <p14:creationId xmlns:p14="http://schemas.microsoft.com/office/powerpoint/2010/main" val="569412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5" name="Google Shape;705;p56"/>
          <p:cNvSpPr txBox="1"/>
          <p:nvPr/>
        </p:nvSpPr>
        <p:spPr>
          <a:xfrm>
            <a:off x="956824" y="3147814"/>
            <a:ext cx="3396475" cy="1165936"/>
          </a:xfrm>
          <a:prstGeom prst="rect">
            <a:avLst/>
          </a:prstGeom>
          <a:solidFill>
            <a:schemeClr val="bg1"/>
          </a:solidFill>
          <a:ln>
            <a:noFill/>
          </a:ln>
        </p:spPr>
        <p:txBody>
          <a:bodyPr spcFirstLastPara="1" wrap="square" lIns="91404" tIns="91404" rIns="91404" bIns="91404" anchor="t" anchorCtr="0">
            <a:noAutofit/>
          </a:bodyPr>
          <a:lstStyle/>
          <a:p>
            <a:pPr>
              <a:spcAft>
                <a:spcPts val="1600"/>
              </a:spcAft>
            </a:pPr>
            <a:endParaRPr sz="1200" dirty="0">
              <a:solidFill>
                <a:srgbClr val="666666"/>
              </a:solidFill>
              <a:latin typeface="Roboto"/>
              <a:ea typeface="Roboto"/>
              <a:cs typeface="Roboto"/>
              <a:sym typeface="Roboto"/>
            </a:endParaRPr>
          </a:p>
        </p:txBody>
      </p:sp>
      <p:pic>
        <p:nvPicPr>
          <p:cNvPr id="700" name="Google Shape;700;p56"/>
          <p:cNvPicPr preferRelativeResize="0"/>
          <p:nvPr/>
        </p:nvPicPr>
        <p:blipFill rotWithShape="1">
          <a:blip r:embed="rId3">
            <a:alphaModFix amt="88000"/>
          </a:blip>
          <a:srcRect t="1159" r="28494" b="51710"/>
          <a:stretch/>
        </p:blipFill>
        <p:spPr>
          <a:xfrm>
            <a:off x="4353300" y="-19050"/>
            <a:ext cx="5247900" cy="5181600"/>
          </a:xfrm>
          <a:prstGeom prst="rect">
            <a:avLst/>
          </a:prstGeom>
          <a:noFill/>
          <a:ln>
            <a:noFill/>
          </a:ln>
        </p:spPr>
      </p:pic>
      <p:sp>
        <p:nvSpPr>
          <p:cNvPr id="701" name="Google Shape;701;p56"/>
          <p:cNvSpPr txBox="1">
            <a:spLocks noGrp="1"/>
          </p:cNvSpPr>
          <p:nvPr>
            <p:ph type="ctrTitle"/>
          </p:nvPr>
        </p:nvSpPr>
        <p:spPr>
          <a:xfrm>
            <a:off x="956825" y="451175"/>
            <a:ext cx="3158100" cy="904200"/>
          </a:xfrm>
          <a:prstGeom prst="rect">
            <a:avLst/>
          </a:prstGeom>
        </p:spPr>
        <p:txBody>
          <a:bodyPr spcFirstLastPara="1" wrap="square" lIns="91404" tIns="91404" rIns="91404" bIns="91404" anchor="t" anchorCtr="0">
            <a:noAutofit/>
          </a:bodyPr>
          <a:lstStyle/>
          <a:p>
            <a:r>
              <a:rPr lang="en" dirty="0">
                <a:solidFill>
                  <a:schemeClr val="accent1"/>
                </a:solidFill>
                <a:effectLst>
                  <a:outerShdw blurRad="38100" dist="38100" dir="2700000" algn="tl">
                    <a:srgbClr val="000000">
                      <a:alpha val="43137"/>
                    </a:srgbClr>
                  </a:outerShdw>
                </a:effectLst>
              </a:rPr>
              <a:t>THANKS</a:t>
            </a:r>
            <a:endParaRPr dirty="0">
              <a:solidFill>
                <a:schemeClr val="accent1"/>
              </a:solidFill>
              <a:effectLst>
                <a:outerShdw blurRad="38100" dist="38100" dir="2700000" algn="tl">
                  <a:srgbClr val="000000">
                    <a:alpha val="43137"/>
                  </a:srgbClr>
                </a:outerShdw>
              </a:effectLst>
            </a:endParaRPr>
          </a:p>
        </p:txBody>
      </p:sp>
      <p:sp>
        <p:nvSpPr>
          <p:cNvPr id="702" name="Google Shape;702;p56"/>
          <p:cNvSpPr txBox="1">
            <a:spLocks noGrp="1"/>
          </p:cNvSpPr>
          <p:nvPr>
            <p:ph type="subTitle" idx="1"/>
          </p:nvPr>
        </p:nvSpPr>
        <p:spPr>
          <a:xfrm>
            <a:off x="956824" y="1389450"/>
            <a:ext cx="4767303" cy="3414548"/>
          </a:xfrm>
          <a:prstGeom prst="rect">
            <a:avLst/>
          </a:prstGeom>
        </p:spPr>
        <p:txBody>
          <a:bodyPr spcFirstLastPara="1" wrap="square" lIns="91404" tIns="91404" rIns="91404" bIns="91404" anchor="t" anchorCtr="0">
            <a:noAutofit/>
          </a:bodyPr>
          <a:lstStyle/>
          <a:p>
            <a:pPr marL="0" indent="0"/>
            <a:r>
              <a:rPr lang="en-ID" dirty="0">
                <a:solidFill>
                  <a:schemeClr val="bg2"/>
                </a:solidFill>
              </a:rPr>
              <a:t>PT ADI CHAKRA INTERNASIONAL</a:t>
            </a:r>
          </a:p>
          <a:p>
            <a:pPr marL="0" indent="0"/>
            <a:r>
              <a:rPr lang="en-ID" dirty="0" err="1">
                <a:solidFill>
                  <a:schemeClr val="bg2"/>
                </a:solidFill>
              </a:rPr>
              <a:t>Siap</a:t>
            </a:r>
            <a:r>
              <a:rPr lang="en-ID" dirty="0">
                <a:solidFill>
                  <a:schemeClr val="bg2"/>
                </a:solidFill>
              </a:rPr>
              <a:t> </a:t>
            </a:r>
            <a:r>
              <a:rPr lang="en-ID" dirty="0" err="1">
                <a:solidFill>
                  <a:schemeClr val="bg2"/>
                </a:solidFill>
              </a:rPr>
              <a:t>menjadi</a:t>
            </a:r>
            <a:r>
              <a:rPr lang="en-ID" dirty="0">
                <a:solidFill>
                  <a:schemeClr val="bg2"/>
                </a:solidFill>
              </a:rPr>
              <a:t> </a:t>
            </a:r>
            <a:r>
              <a:rPr lang="en-ID" dirty="0" err="1">
                <a:solidFill>
                  <a:schemeClr val="bg2"/>
                </a:solidFill>
              </a:rPr>
              <a:t>mitra</a:t>
            </a:r>
            <a:r>
              <a:rPr lang="en-ID" dirty="0">
                <a:solidFill>
                  <a:schemeClr val="bg2"/>
                </a:solidFill>
              </a:rPr>
              <a:t> </a:t>
            </a:r>
            <a:r>
              <a:rPr lang="en-ID" dirty="0" err="1">
                <a:solidFill>
                  <a:schemeClr val="bg2"/>
                </a:solidFill>
              </a:rPr>
              <a:t>terbaik</a:t>
            </a:r>
            <a:r>
              <a:rPr lang="en-ID" dirty="0">
                <a:solidFill>
                  <a:schemeClr val="bg2"/>
                </a:solidFill>
              </a:rPr>
              <a:t> </a:t>
            </a:r>
            <a:r>
              <a:rPr lang="en-ID" dirty="0" err="1">
                <a:solidFill>
                  <a:schemeClr val="bg2"/>
                </a:solidFill>
              </a:rPr>
              <a:t>anda</a:t>
            </a:r>
            <a:r>
              <a:rPr lang="en-ID" dirty="0">
                <a:solidFill>
                  <a:schemeClr val="bg2"/>
                </a:solidFill>
              </a:rPr>
              <a:t> </a:t>
            </a:r>
            <a:r>
              <a:rPr lang="en-ID" dirty="0" err="1">
                <a:solidFill>
                  <a:schemeClr val="bg2"/>
                </a:solidFill>
              </a:rPr>
              <a:t>dalam</a:t>
            </a:r>
            <a:r>
              <a:rPr lang="en-ID" dirty="0">
                <a:solidFill>
                  <a:schemeClr val="bg2"/>
                </a:solidFill>
              </a:rPr>
              <a:t> </a:t>
            </a:r>
            <a:r>
              <a:rPr lang="en-ID" dirty="0" err="1">
                <a:solidFill>
                  <a:schemeClr val="bg2"/>
                </a:solidFill>
              </a:rPr>
              <a:t>pengadaan</a:t>
            </a:r>
            <a:r>
              <a:rPr lang="en-ID" dirty="0">
                <a:solidFill>
                  <a:schemeClr val="bg2"/>
                </a:solidFill>
              </a:rPr>
              <a:t> material </a:t>
            </a:r>
            <a:r>
              <a:rPr lang="en-ID" dirty="0" err="1">
                <a:solidFill>
                  <a:schemeClr val="bg2"/>
                </a:solidFill>
              </a:rPr>
              <a:t>jaringan</a:t>
            </a:r>
            <a:r>
              <a:rPr lang="en-ID" dirty="0">
                <a:solidFill>
                  <a:schemeClr val="bg2"/>
                </a:solidFill>
              </a:rPr>
              <a:t> internet </a:t>
            </a:r>
            <a:r>
              <a:rPr lang="en-ID" dirty="0" err="1">
                <a:solidFill>
                  <a:schemeClr val="bg2"/>
                </a:solidFill>
              </a:rPr>
              <a:t>secara</a:t>
            </a:r>
            <a:r>
              <a:rPr lang="en-ID" dirty="0">
                <a:solidFill>
                  <a:schemeClr val="bg2"/>
                </a:solidFill>
              </a:rPr>
              <a:t> legal, </a:t>
            </a:r>
            <a:r>
              <a:rPr lang="en-ID" dirty="0" err="1">
                <a:solidFill>
                  <a:schemeClr val="bg2"/>
                </a:solidFill>
              </a:rPr>
              <a:t>cepat</a:t>
            </a:r>
            <a:r>
              <a:rPr lang="en-ID" dirty="0">
                <a:solidFill>
                  <a:schemeClr val="bg2"/>
                </a:solidFill>
              </a:rPr>
              <a:t> dan </a:t>
            </a:r>
            <a:r>
              <a:rPr lang="en-ID" dirty="0" err="1">
                <a:solidFill>
                  <a:schemeClr val="bg2"/>
                </a:solidFill>
              </a:rPr>
              <a:t>tepat</a:t>
            </a:r>
            <a:r>
              <a:rPr lang="en-ID" dirty="0">
                <a:solidFill>
                  <a:schemeClr val="bg2"/>
                </a:solidFill>
              </a:rPr>
              <a:t> </a:t>
            </a:r>
            <a:r>
              <a:rPr lang="en-ID" dirty="0" err="1">
                <a:solidFill>
                  <a:schemeClr val="bg2"/>
                </a:solidFill>
              </a:rPr>
              <a:t>sasaran</a:t>
            </a:r>
            <a:r>
              <a:rPr lang="en-ID" dirty="0">
                <a:solidFill>
                  <a:schemeClr val="bg2"/>
                </a:solidFill>
              </a:rPr>
              <a:t>.</a:t>
            </a:r>
          </a:p>
          <a:p>
            <a:pPr marL="0" indent="0"/>
            <a:endParaRPr lang="en-ID" dirty="0">
              <a:solidFill>
                <a:schemeClr val="bg2"/>
              </a:solidFill>
            </a:endParaRPr>
          </a:p>
          <a:p>
            <a:pPr marL="0" indent="0"/>
            <a:r>
              <a:rPr lang="en-ID" dirty="0" err="1">
                <a:solidFill>
                  <a:schemeClr val="bg2"/>
                </a:solidFill>
              </a:rPr>
              <a:t>Kepercayaan</a:t>
            </a:r>
            <a:r>
              <a:rPr lang="en-ID" dirty="0">
                <a:solidFill>
                  <a:schemeClr val="bg2"/>
                </a:solidFill>
              </a:rPr>
              <a:t> </a:t>
            </a:r>
            <a:r>
              <a:rPr lang="en-ID" dirty="0" err="1">
                <a:solidFill>
                  <a:schemeClr val="bg2"/>
                </a:solidFill>
              </a:rPr>
              <a:t>dan</a:t>
            </a:r>
            <a:r>
              <a:rPr lang="en-ID" dirty="0">
                <a:solidFill>
                  <a:schemeClr val="bg2"/>
                </a:solidFill>
              </a:rPr>
              <a:t> </a:t>
            </a:r>
            <a:r>
              <a:rPr lang="en-ID" dirty="0" err="1">
                <a:solidFill>
                  <a:schemeClr val="bg2"/>
                </a:solidFill>
              </a:rPr>
              <a:t>kepuasan</a:t>
            </a:r>
            <a:r>
              <a:rPr lang="en-ID" dirty="0">
                <a:solidFill>
                  <a:schemeClr val="bg2"/>
                </a:solidFill>
              </a:rPr>
              <a:t> </a:t>
            </a:r>
            <a:r>
              <a:rPr lang="en-ID" dirty="0" err="1">
                <a:solidFill>
                  <a:schemeClr val="bg2"/>
                </a:solidFill>
              </a:rPr>
              <a:t>klien</a:t>
            </a:r>
            <a:r>
              <a:rPr lang="en-ID" dirty="0">
                <a:solidFill>
                  <a:schemeClr val="bg2"/>
                </a:solidFill>
              </a:rPr>
              <a:t> </a:t>
            </a:r>
            <a:r>
              <a:rPr lang="en-ID" dirty="0" err="1">
                <a:solidFill>
                  <a:schemeClr val="bg2"/>
                </a:solidFill>
              </a:rPr>
              <a:t>adalah</a:t>
            </a:r>
            <a:r>
              <a:rPr lang="en-ID" dirty="0">
                <a:solidFill>
                  <a:schemeClr val="bg2"/>
                </a:solidFill>
              </a:rPr>
              <a:t> </a:t>
            </a:r>
            <a:r>
              <a:rPr lang="en-ID" dirty="0" err="1">
                <a:solidFill>
                  <a:schemeClr val="bg2"/>
                </a:solidFill>
              </a:rPr>
              <a:t>prioritas</a:t>
            </a:r>
            <a:r>
              <a:rPr lang="en-ID" dirty="0">
                <a:solidFill>
                  <a:schemeClr val="bg2"/>
                </a:solidFill>
              </a:rPr>
              <a:t> </a:t>
            </a:r>
            <a:r>
              <a:rPr lang="en-ID" dirty="0" err="1">
                <a:solidFill>
                  <a:schemeClr val="bg2"/>
                </a:solidFill>
              </a:rPr>
              <a:t>utama</a:t>
            </a:r>
            <a:r>
              <a:rPr lang="en-ID" dirty="0">
                <a:solidFill>
                  <a:schemeClr val="bg2"/>
                </a:solidFill>
              </a:rPr>
              <a:t> kami,</a:t>
            </a:r>
          </a:p>
          <a:p>
            <a:pPr marL="0" indent="0"/>
            <a:endParaRPr lang="en-ID" dirty="0">
              <a:solidFill>
                <a:schemeClr val="bg2"/>
              </a:solidFill>
            </a:endParaRPr>
          </a:p>
          <a:p>
            <a:pPr marL="0" indent="0"/>
            <a:r>
              <a:rPr lang="en-ID" dirty="0">
                <a:solidFill>
                  <a:schemeClr val="bg2"/>
                </a:solidFill>
              </a:rPr>
              <a:t>Kami </a:t>
            </a:r>
            <a:r>
              <a:rPr lang="en-ID" dirty="0" err="1">
                <a:solidFill>
                  <a:schemeClr val="bg2"/>
                </a:solidFill>
              </a:rPr>
              <a:t>mengucapkan</a:t>
            </a:r>
            <a:r>
              <a:rPr lang="en-ID" dirty="0">
                <a:solidFill>
                  <a:schemeClr val="bg2"/>
                </a:solidFill>
              </a:rPr>
              <a:t> </a:t>
            </a:r>
            <a:r>
              <a:rPr lang="en-ID" dirty="0" err="1">
                <a:solidFill>
                  <a:schemeClr val="bg2"/>
                </a:solidFill>
              </a:rPr>
              <a:t>terima</a:t>
            </a:r>
            <a:r>
              <a:rPr lang="en-ID" dirty="0">
                <a:solidFill>
                  <a:schemeClr val="bg2"/>
                </a:solidFill>
              </a:rPr>
              <a:t> </a:t>
            </a:r>
            <a:r>
              <a:rPr lang="en-ID" dirty="0" err="1">
                <a:solidFill>
                  <a:schemeClr val="bg2"/>
                </a:solidFill>
              </a:rPr>
              <a:t>kasih</a:t>
            </a:r>
            <a:r>
              <a:rPr lang="en-ID" dirty="0">
                <a:solidFill>
                  <a:schemeClr val="bg2"/>
                </a:solidFill>
              </a:rPr>
              <a:t> </a:t>
            </a:r>
            <a:r>
              <a:rPr lang="en-ID" dirty="0" err="1">
                <a:solidFill>
                  <a:schemeClr val="bg2"/>
                </a:solidFill>
              </a:rPr>
              <a:t>atas</a:t>
            </a:r>
            <a:r>
              <a:rPr lang="en-ID" dirty="0">
                <a:solidFill>
                  <a:schemeClr val="bg2"/>
                </a:solidFill>
              </a:rPr>
              <a:t> </a:t>
            </a:r>
            <a:r>
              <a:rPr lang="en-ID" dirty="0" err="1">
                <a:solidFill>
                  <a:schemeClr val="bg2"/>
                </a:solidFill>
              </a:rPr>
              <a:t>kesempatan</a:t>
            </a:r>
            <a:r>
              <a:rPr lang="en-ID" dirty="0">
                <a:solidFill>
                  <a:schemeClr val="bg2"/>
                </a:solidFill>
              </a:rPr>
              <a:t> </a:t>
            </a:r>
            <a:r>
              <a:rPr lang="en-ID" dirty="0" err="1">
                <a:solidFill>
                  <a:schemeClr val="bg2"/>
                </a:solidFill>
              </a:rPr>
              <a:t>dan</a:t>
            </a:r>
            <a:r>
              <a:rPr lang="en-ID" dirty="0">
                <a:solidFill>
                  <a:schemeClr val="bg2"/>
                </a:solidFill>
              </a:rPr>
              <a:t> </a:t>
            </a:r>
            <a:r>
              <a:rPr lang="en-ID" dirty="0" err="1">
                <a:solidFill>
                  <a:schemeClr val="bg2"/>
                </a:solidFill>
              </a:rPr>
              <a:t>kepercayaan</a:t>
            </a:r>
            <a:r>
              <a:rPr lang="en-ID" dirty="0">
                <a:solidFill>
                  <a:schemeClr val="bg2"/>
                </a:solidFill>
              </a:rPr>
              <a:t> yang </a:t>
            </a:r>
            <a:r>
              <a:rPr lang="en-ID" dirty="0" err="1">
                <a:solidFill>
                  <a:schemeClr val="bg2"/>
                </a:solidFill>
              </a:rPr>
              <a:t>diberikan</a:t>
            </a:r>
            <a:r>
              <a:rPr lang="en-ID" dirty="0">
                <a:solidFill>
                  <a:schemeClr val="bg2"/>
                </a:solidFill>
              </a:rPr>
              <a:t>, </a:t>
            </a:r>
            <a:r>
              <a:rPr lang="en-ID" dirty="0" err="1">
                <a:solidFill>
                  <a:schemeClr val="bg2"/>
                </a:solidFill>
              </a:rPr>
              <a:t>dan</a:t>
            </a:r>
            <a:r>
              <a:rPr lang="en-ID" dirty="0">
                <a:solidFill>
                  <a:schemeClr val="bg2"/>
                </a:solidFill>
              </a:rPr>
              <a:t> kami </a:t>
            </a:r>
            <a:r>
              <a:rPr lang="en-ID" dirty="0" err="1">
                <a:solidFill>
                  <a:schemeClr val="bg2"/>
                </a:solidFill>
              </a:rPr>
              <a:t>siap</a:t>
            </a:r>
            <a:r>
              <a:rPr lang="en-ID" dirty="0">
                <a:solidFill>
                  <a:schemeClr val="bg2"/>
                </a:solidFill>
              </a:rPr>
              <a:t> </a:t>
            </a:r>
            <a:r>
              <a:rPr lang="en-ID" dirty="0" err="1">
                <a:solidFill>
                  <a:schemeClr val="bg2"/>
                </a:solidFill>
              </a:rPr>
              <a:t>memberikan</a:t>
            </a:r>
            <a:r>
              <a:rPr lang="en-ID" dirty="0">
                <a:solidFill>
                  <a:schemeClr val="bg2"/>
                </a:solidFill>
              </a:rPr>
              <a:t> yang </a:t>
            </a:r>
            <a:r>
              <a:rPr lang="en-ID" dirty="0" err="1">
                <a:solidFill>
                  <a:schemeClr val="bg2"/>
                </a:solidFill>
              </a:rPr>
              <a:t>terbaik</a:t>
            </a:r>
            <a:r>
              <a:rPr lang="en-ID" dirty="0">
                <a:solidFill>
                  <a:schemeClr val="bg2"/>
                </a:solidFill>
              </a:rPr>
              <a:t> </a:t>
            </a:r>
            <a:r>
              <a:rPr lang="en-ID" dirty="0" err="1">
                <a:solidFill>
                  <a:schemeClr val="bg2"/>
                </a:solidFill>
              </a:rPr>
              <a:t>dalam</a:t>
            </a:r>
            <a:r>
              <a:rPr lang="en-ID" dirty="0">
                <a:solidFill>
                  <a:schemeClr val="bg2"/>
                </a:solidFill>
              </a:rPr>
              <a:t> </a:t>
            </a:r>
            <a:r>
              <a:rPr lang="en-ID" dirty="0" err="1">
                <a:solidFill>
                  <a:schemeClr val="bg2"/>
                </a:solidFill>
              </a:rPr>
              <a:t>setiap</a:t>
            </a:r>
            <a:r>
              <a:rPr lang="en-ID" dirty="0">
                <a:solidFill>
                  <a:schemeClr val="bg2"/>
                </a:solidFill>
              </a:rPr>
              <a:t> </a:t>
            </a:r>
            <a:r>
              <a:rPr lang="en-ID" dirty="0" err="1">
                <a:solidFill>
                  <a:schemeClr val="bg2"/>
                </a:solidFill>
              </a:rPr>
              <a:t>kerjasama</a:t>
            </a:r>
            <a:r>
              <a:rPr lang="en-ID" dirty="0">
                <a:solidFill>
                  <a:schemeClr val="bg2"/>
                </a:solidFill>
              </a:rPr>
              <a:t>.</a:t>
            </a:r>
          </a:p>
          <a:p>
            <a:pPr marL="0" indent="0"/>
            <a:endParaRPr lang="en-ID" dirty="0">
              <a:solidFill>
                <a:schemeClr val="bg2"/>
              </a:solidFill>
            </a:endParaRPr>
          </a:p>
          <a:p>
            <a:pPr marL="0" indent="0"/>
            <a:r>
              <a:rPr lang="en-ID" dirty="0">
                <a:solidFill>
                  <a:schemeClr val="bg2"/>
                </a:solidFill>
              </a:rPr>
              <a:t>Salam </a:t>
            </a:r>
            <a:r>
              <a:rPr lang="en-ID" dirty="0" err="1">
                <a:solidFill>
                  <a:schemeClr val="bg2"/>
                </a:solidFill>
              </a:rPr>
              <a:t>Hormat</a:t>
            </a:r>
            <a:r>
              <a:rPr lang="en-ID" dirty="0">
                <a:solidFill>
                  <a:schemeClr val="bg2"/>
                </a:solidFill>
              </a:rPr>
              <a:t>,</a:t>
            </a:r>
          </a:p>
          <a:p>
            <a:pPr marL="0" indent="0"/>
            <a:endParaRPr lang="en-ID" dirty="0">
              <a:solidFill>
                <a:schemeClr val="bg2"/>
              </a:solidFill>
            </a:endParaRPr>
          </a:p>
          <a:p>
            <a:pPr marL="0" indent="0"/>
            <a:r>
              <a:rPr lang="en-ID" b="1" dirty="0">
                <a:solidFill>
                  <a:schemeClr val="bg2"/>
                </a:solidFill>
              </a:rPr>
              <a:t>PT ADI CHAKRA INTERNASIONAL</a:t>
            </a:r>
            <a:endParaRPr b="1" dirty="0">
              <a:solidFill>
                <a:schemeClr val="bg2"/>
              </a:solidFill>
            </a:endParaRPr>
          </a:p>
        </p:txBody>
      </p:sp>
      <p:sp>
        <p:nvSpPr>
          <p:cNvPr id="704" name="Google Shape;704;p56"/>
          <p:cNvSpPr/>
          <p:nvPr/>
        </p:nvSpPr>
        <p:spPr>
          <a:xfrm>
            <a:off x="7586493"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35"/>
          <p:cNvPicPr preferRelativeResize="0"/>
          <p:nvPr/>
        </p:nvPicPr>
        <p:blipFill>
          <a:blip r:embed="rId3">
            <a:alphaModFix amt="82000"/>
          </a:blip>
          <a:stretch>
            <a:fillRect/>
          </a:stretch>
        </p:blipFill>
        <p:spPr>
          <a:xfrm>
            <a:off x="6794004" y="7525"/>
            <a:ext cx="7715100" cy="5143500"/>
          </a:xfrm>
          <a:prstGeom prst="parallelogram">
            <a:avLst>
              <a:gd name="adj" fmla="val 19234"/>
            </a:avLst>
          </a:prstGeom>
          <a:noFill/>
          <a:ln>
            <a:noFill/>
          </a:ln>
        </p:spPr>
      </p:pic>
      <p:sp>
        <p:nvSpPr>
          <p:cNvPr id="197" name="Google Shape;197;p35"/>
          <p:cNvSpPr txBox="1">
            <a:spLocks noGrp="1"/>
          </p:cNvSpPr>
          <p:nvPr>
            <p:ph type="subTitle" idx="1"/>
          </p:nvPr>
        </p:nvSpPr>
        <p:spPr>
          <a:xfrm>
            <a:off x="720000" y="915566"/>
            <a:ext cx="7020352" cy="4104456"/>
          </a:xfrm>
          <a:prstGeom prst="rect">
            <a:avLst/>
          </a:prstGeom>
        </p:spPr>
        <p:txBody>
          <a:bodyPr spcFirstLastPara="1" wrap="square" lIns="91404" tIns="91404" rIns="91404" bIns="91404" anchor="t" anchorCtr="0">
            <a:noAutofit/>
          </a:bodyPr>
          <a:lstStyle/>
          <a:p>
            <a:pPr marL="0" indent="0">
              <a:buClr>
                <a:schemeClr val="dk1"/>
              </a:buClr>
              <a:buSzPts val="1100"/>
            </a:pPr>
            <a:r>
              <a:rPr lang="en" sz="1200" i="1" u="sng" dirty="0">
                <a:solidFill>
                  <a:schemeClr val="bg2"/>
                </a:solidFill>
              </a:rPr>
              <a:t>NAMA PERUSAHAAN</a:t>
            </a:r>
          </a:p>
          <a:p>
            <a:pPr marL="285750" indent="-285750">
              <a:buClr>
                <a:schemeClr val="dk1"/>
              </a:buClr>
              <a:buSzPts val="1100"/>
              <a:buFont typeface="Arial" pitchFamily="34" charset="0"/>
              <a:buChar char="•"/>
            </a:pPr>
            <a:r>
              <a:rPr lang="en" sz="1400" b="1" dirty="0">
                <a:solidFill>
                  <a:schemeClr val="bg2"/>
                </a:solidFill>
              </a:rPr>
              <a:t>PT ADI CHAKRA INTERNASIONAL</a:t>
            </a:r>
          </a:p>
          <a:p>
            <a:pPr marL="0" indent="0">
              <a:buClr>
                <a:schemeClr val="dk1"/>
              </a:buClr>
              <a:buSzPts val="1100"/>
            </a:pPr>
            <a:endParaRPr lang="en-ID" sz="500" dirty="0">
              <a:solidFill>
                <a:schemeClr val="bg2"/>
              </a:solidFill>
            </a:endParaRPr>
          </a:p>
          <a:p>
            <a:pPr marL="0" indent="0">
              <a:buClr>
                <a:schemeClr val="dk1"/>
              </a:buClr>
              <a:buSzPts val="1100"/>
            </a:pPr>
            <a:r>
              <a:rPr lang="en-ID" sz="1200" i="1" u="sng" dirty="0">
                <a:solidFill>
                  <a:schemeClr val="bg2"/>
                </a:solidFill>
              </a:rPr>
              <a:t>ALAMAT PERUSAHAAN</a:t>
            </a:r>
          </a:p>
          <a:p>
            <a:pPr marL="285750" indent="-285750">
              <a:buClr>
                <a:schemeClr val="dk1"/>
              </a:buClr>
              <a:buSzPts val="1100"/>
              <a:buFont typeface="Arial" pitchFamily="34" charset="0"/>
              <a:buChar char="•"/>
            </a:pPr>
            <a:r>
              <a:rPr lang="en-ID" sz="1400" b="1" dirty="0">
                <a:solidFill>
                  <a:schemeClr val="bg2"/>
                </a:solidFill>
              </a:rPr>
              <a:t>JALAN RAYA PANGKALAN BATU 1 NO.1, KEDUNG HALANG, KOTA BOGOR</a:t>
            </a:r>
          </a:p>
          <a:p>
            <a:pPr marL="0" indent="0">
              <a:buClr>
                <a:schemeClr val="dk1"/>
              </a:buClr>
              <a:buSzPts val="1100"/>
            </a:pPr>
            <a:endParaRPr lang="en-ID" sz="500" b="1" u="sng" dirty="0">
              <a:solidFill>
                <a:schemeClr val="bg2"/>
              </a:solidFill>
            </a:endParaRPr>
          </a:p>
          <a:p>
            <a:pPr marL="0" indent="0">
              <a:buClr>
                <a:schemeClr val="dk1"/>
              </a:buClr>
              <a:buSzPts val="1100"/>
            </a:pPr>
            <a:r>
              <a:rPr lang="en-ID" sz="1200" i="1" u="sng" dirty="0">
                <a:solidFill>
                  <a:schemeClr val="bg2"/>
                </a:solidFill>
              </a:rPr>
              <a:t>TELEPON</a:t>
            </a:r>
          </a:p>
          <a:p>
            <a:pPr marL="285750" indent="-285750">
              <a:buClr>
                <a:schemeClr val="dk1"/>
              </a:buClr>
              <a:buSzPts val="1100"/>
              <a:buFont typeface="Arial" pitchFamily="34" charset="0"/>
              <a:buChar char="•"/>
            </a:pPr>
            <a:r>
              <a:rPr lang="en-ID" sz="1400" b="1" dirty="0">
                <a:solidFill>
                  <a:schemeClr val="bg2"/>
                </a:solidFill>
              </a:rPr>
              <a:t>0878-7051-2278</a:t>
            </a:r>
          </a:p>
          <a:p>
            <a:pPr marL="0" indent="0">
              <a:buClr>
                <a:schemeClr val="dk1"/>
              </a:buClr>
              <a:buSzPts val="1100"/>
            </a:pPr>
            <a:endParaRPr lang="en-ID" sz="500" b="1" dirty="0">
              <a:solidFill>
                <a:schemeClr val="bg2"/>
              </a:solidFill>
            </a:endParaRPr>
          </a:p>
          <a:p>
            <a:pPr marL="0" indent="0">
              <a:buClr>
                <a:schemeClr val="dk1"/>
              </a:buClr>
              <a:buSzPts val="1100"/>
            </a:pPr>
            <a:r>
              <a:rPr lang="en-ID" sz="1200" i="1" u="sng" dirty="0">
                <a:solidFill>
                  <a:schemeClr val="bg2"/>
                </a:solidFill>
              </a:rPr>
              <a:t>EMAIL</a:t>
            </a:r>
          </a:p>
          <a:p>
            <a:pPr marL="285750" indent="-285750">
              <a:buClr>
                <a:schemeClr val="dk1"/>
              </a:buClr>
              <a:buSzPts val="1100"/>
              <a:buFont typeface="Arial" pitchFamily="34" charset="0"/>
              <a:buChar char="•"/>
            </a:pPr>
            <a:r>
              <a:rPr lang="en-ID" sz="1400" b="1" dirty="0">
                <a:solidFill>
                  <a:schemeClr val="bg2"/>
                </a:solidFill>
              </a:rPr>
              <a:t>ADICHAKRAINTERNASIONAL@GMAIL.COM</a:t>
            </a:r>
            <a:endParaRPr lang="en-ID" sz="1200" b="1" dirty="0">
              <a:solidFill>
                <a:schemeClr val="bg2"/>
              </a:solidFill>
            </a:endParaRPr>
          </a:p>
          <a:p>
            <a:pPr marL="0" indent="0">
              <a:buClr>
                <a:schemeClr val="dk1"/>
              </a:buClr>
              <a:buSzPts val="1100"/>
            </a:pPr>
            <a:endParaRPr lang="en-ID" sz="500" b="1" dirty="0">
              <a:solidFill>
                <a:schemeClr val="bg2"/>
              </a:solidFill>
            </a:endParaRPr>
          </a:p>
          <a:p>
            <a:pPr marL="0" indent="0">
              <a:buClr>
                <a:schemeClr val="dk1"/>
              </a:buClr>
              <a:buSzPts val="1100"/>
            </a:pPr>
            <a:r>
              <a:rPr lang="en-ID" sz="1200" i="1" u="sng" dirty="0">
                <a:solidFill>
                  <a:schemeClr val="bg2"/>
                </a:solidFill>
              </a:rPr>
              <a:t>NPWP</a:t>
            </a:r>
          </a:p>
          <a:p>
            <a:pPr marL="285750" indent="-285750">
              <a:buClr>
                <a:schemeClr val="dk1"/>
              </a:buClr>
              <a:buSzPts val="1100"/>
              <a:buFont typeface="Arial" pitchFamily="34" charset="0"/>
              <a:buChar char="•"/>
            </a:pPr>
            <a:r>
              <a:rPr lang="en-ID" sz="1400" b="1" dirty="0">
                <a:solidFill>
                  <a:schemeClr val="bg2"/>
                </a:solidFill>
              </a:rPr>
              <a:t>92.657.913.7-404.000</a:t>
            </a:r>
          </a:p>
          <a:p>
            <a:pPr marL="0" indent="0">
              <a:buClr>
                <a:schemeClr val="dk1"/>
              </a:buClr>
              <a:buSzPts val="1100"/>
            </a:pPr>
            <a:endParaRPr lang="en-ID" sz="500" dirty="0">
              <a:solidFill>
                <a:schemeClr val="bg2"/>
              </a:solidFill>
            </a:endParaRPr>
          </a:p>
          <a:p>
            <a:pPr marL="0" indent="0">
              <a:buClr>
                <a:schemeClr val="dk1"/>
              </a:buClr>
              <a:buSzPts val="1100"/>
            </a:pPr>
            <a:r>
              <a:rPr lang="en-ID" sz="1200" i="1" u="sng" dirty="0">
                <a:solidFill>
                  <a:schemeClr val="bg2"/>
                </a:solidFill>
              </a:rPr>
              <a:t>AKTA PENDIRIAN</a:t>
            </a:r>
          </a:p>
          <a:p>
            <a:pPr marL="285750" indent="-285750">
              <a:buClr>
                <a:schemeClr val="dk1"/>
              </a:buClr>
              <a:buSzPts val="1100"/>
              <a:buFont typeface="Arial" pitchFamily="34" charset="0"/>
              <a:buChar char="•"/>
            </a:pPr>
            <a:r>
              <a:rPr lang="en-ID" sz="1400" b="1" dirty="0">
                <a:solidFill>
                  <a:schemeClr val="bg2"/>
                </a:solidFill>
              </a:rPr>
              <a:t>RUSMAEDI, S.H., M.KN – NO.02.- TANGGAL 22 AGUSTUS 2019</a:t>
            </a:r>
          </a:p>
          <a:p>
            <a:pPr marL="0" indent="0">
              <a:buClr>
                <a:schemeClr val="dk1"/>
              </a:buClr>
              <a:buSzPts val="1100"/>
            </a:pPr>
            <a:endParaRPr lang="en-ID" sz="500" dirty="0">
              <a:solidFill>
                <a:schemeClr val="bg2"/>
              </a:solidFill>
            </a:endParaRPr>
          </a:p>
          <a:p>
            <a:pPr marL="0" indent="0">
              <a:buClr>
                <a:schemeClr val="dk1"/>
              </a:buClr>
              <a:buSzPts val="1100"/>
            </a:pPr>
            <a:r>
              <a:rPr lang="en-ID" sz="1200" i="1" u="sng" dirty="0">
                <a:solidFill>
                  <a:schemeClr val="bg2"/>
                </a:solidFill>
              </a:rPr>
              <a:t>SK KEMENKUMHAM</a:t>
            </a:r>
          </a:p>
          <a:p>
            <a:pPr marL="285750" indent="-285750">
              <a:buClr>
                <a:schemeClr val="dk1"/>
              </a:buClr>
              <a:buSzPts val="1100"/>
              <a:buFont typeface="Arial" pitchFamily="34" charset="0"/>
              <a:buChar char="•"/>
            </a:pPr>
            <a:r>
              <a:rPr lang="en-ID" sz="1400" b="1" dirty="0">
                <a:solidFill>
                  <a:schemeClr val="bg2"/>
                </a:solidFill>
              </a:rPr>
              <a:t>AHU-0042305.AH.01.01.TAHUN 2019</a:t>
            </a:r>
          </a:p>
          <a:p>
            <a:pPr marL="0" indent="0">
              <a:buClr>
                <a:schemeClr val="dk1"/>
              </a:buClr>
              <a:buSzPts val="1100"/>
            </a:pPr>
            <a:endParaRPr lang="en-ID" sz="500" b="1" dirty="0">
              <a:solidFill>
                <a:schemeClr val="bg2"/>
              </a:solidFill>
            </a:endParaRPr>
          </a:p>
          <a:p>
            <a:pPr marL="0" indent="0">
              <a:buClr>
                <a:schemeClr val="dk1"/>
              </a:buClr>
              <a:buSzPts val="1100"/>
            </a:pPr>
            <a:r>
              <a:rPr lang="en-ID" sz="1200" i="1" u="sng" dirty="0">
                <a:solidFill>
                  <a:schemeClr val="bg2"/>
                </a:solidFill>
              </a:rPr>
              <a:t>NIB</a:t>
            </a:r>
          </a:p>
          <a:p>
            <a:pPr marL="285750" indent="-285750">
              <a:buClr>
                <a:schemeClr val="dk1"/>
              </a:buClr>
              <a:buSzPts val="1100"/>
              <a:buFont typeface="Arial" pitchFamily="34" charset="0"/>
              <a:buChar char="•"/>
            </a:pPr>
            <a:r>
              <a:rPr lang="en-ID" sz="1400" b="1" dirty="0">
                <a:solidFill>
                  <a:schemeClr val="bg2"/>
                </a:solidFill>
              </a:rPr>
              <a:t>9120006833902</a:t>
            </a:r>
          </a:p>
        </p:txBody>
      </p:sp>
      <p:sp>
        <p:nvSpPr>
          <p:cNvPr id="199" name="Google Shape;199;p35"/>
          <p:cNvSpPr txBox="1">
            <a:spLocks noGrp="1"/>
          </p:cNvSpPr>
          <p:nvPr>
            <p:ph type="title"/>
          </p:nvPr>
        </p:nvSpPr>
        <p:spPr>
          <a:xfrm>
            <a:off x="720000" y="304499"/>
            <a:ext cx="5940232" cy="683075"/>
          </a:xfrm>
          <a:prstGeom prst="rect">
            <a:avLst/>
          </a:prstGeom>
        </p:spPr>
        <p:txBody>
          <a:bodyPr spcFirstLastPara="1" wrap="square" lIns="91404" tIns="91404" rIns="91404" bIns="91404" anchor="t" anchorCtr="0">
            <a:noAutofit/>
          </a:bodyPr>
          <a:lstStyle/>
          <a:p>
            <a:pPr>
              <a:buClr>
                <a:schemeClr val="dk1"/>
              </a:buClr>
              <a:buSzPts val="1100"/>
            </a:pPr>
            <a:r>
              <a:rPr lang="en" u="sng" dirty="0">
                <a:effectLst>
                  <a:outerShdw blurRad="38100" dist="38100" dir="2700000" algn="tl">
                    <a:srgbClr val="000000">
                      <a:alpha val="43137"/>
                    </a:srgbClr>
                  </a:outerShdw>
                </a:effectLst>
              </a:rPr>
              <a:t>ABOUT OUR COMPANY</a:t>
            </a:r>
            <a:endParaRPr u="sng" dirty="0">
              <a:effectLst>
                <a:outerShdw blurRad="38100" dist="38100" dir="2700000" algn="tl">
                  <a:srgbClr val="000000">
                    <a:alpha val="43137"/>
                  </a:srgbClr>
                </a:outerShdw>
              </a:effectLst>
            </a:endParaRPr>
          </a:p>
        </p:txBody>
      </p:sp>
      <p:sp>
        <p:nvSpPr>
          <p:cNvPr id="200" name="Google Shape;200;p35"/>
          <p:cNvSpPr/>
          <p:nvPr/>
        </p:nvSpPr>
        <p:spPr>
          <a:xfrm>
            <a:off x="8827263" y="-58700"/>
            <a:ext cx="226929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45"/>
          <p:cNvSpPr txBox="1">
            <a:spLocks noGrp="1"/>
          </p:cNvSpPr>
          <p:nvPr>
            <p:ph type="title"/>
          </p:nvPr>
        </p:nvSpPr>
        <p:spPr>
          <a:xfrm>
            <a:off x="1719354" y="447387"/>
            <a:ext cx="5370600" cy="221400"/>
          </a:xfrm>
          <a:prstGeom prst="rect">
            <a:avLst/>
          </a:prstGeom>
        </p:spPr>
        <p:txBody>
          <a:bodyPr spcFirstLastPara="1" wrap="square" lIns="91404" tIns="91404" rIns="91404" bIns="91404" anchor="ctr" anchorCtr="0">
            <a:noAutofit/>
          </a:bodyPr>
          <a:lstStyle/>
          <a:p>
            <a:r>
              <a:rPr lang="en" dirty="0">
                <a:effectLst>
                  <a:outerShdw blurRad="38100" dist="38100" dir="2700000" algn="tl">
                    <a:srgbClr val="000000">
                      <a:alpha val="43137"/>
                    </a:srgbClr>
                  </a:outerShdw>
                </a:effectLst>
              </a:rPr>
              <a:t>COMPANY STRUCTURE</a:t>
            </a:r>
            <a:endParaRPr dirty="0">
              <a:effectLst>
                <a:outerShdw blurRad="38100" dist="38100" dir="2700000" algn="tl">
                  <a:srgbClr val="000000">
                    <a:alpha val="43137"/>
                  </a:srgbClr>
                </a:outerShdw>
              </a:effectLst>
            </a:endParaRPr>
          </a:p>
        </p:txBody>
      </p:sp>
      <p:sp>
        <p:nvSpPr>
          <p:cNvPr id="38" name="Google Shape;4089;p64"/>
          <p:cNvSpPr/>
          <p:nvPr/>
        </p:nvSpPr>
        <p:spPr>
          <a:xfrm>
            <a:off x="3603172" y="1203604"/>
            <a:ext cx="1602975" cy="624761"/>
          </a:xfrm>
          <a:prstGeom prst="roundRect">
            <a:avLst>
              <a:gd name="adj" fmla="val 50000"/>
            </a:avLst>
          </a:prstGeom>
          <a:solidFill>
            <a:schemeClr val="accent1">
              <a:lumMod val="50000"/>
            </a:schemeClr>
          </a:solidFill>
          <a:ln>
            <a:noFill/>
          </a:ln>
        </p:spPr>
        <p:txBody>
          <a:bodyPr spcFirstLastPara="1" wrap="square" lIns="91425" tIns="91425" rIns="91425" bIns="91425" anchor="ctr" anchorCtr="0">
            <a:noAutofit/>
          </a:bodyPr>
          <a:lstStyle/>
          <a:p>
            <a:pPr algn="ctr"/>
            <a:r>
              <a:rPr lang="en-ID" u="sng" dirty="0">
                <a:solidFill>
                  <a:srgbClr val="FFFFFF"/>
                </a:solidFill>
              </a:rPr>
              <a:t>HERMAWATI</a:t>
            </a:r>
          </a:p>
          <a:p>
            <a:pPr algn="ctr"/>
            <a:r>
              <a:rPr lang="en-ID" dirty="0" err="1">
                <a:solidFill>
                  <a:srgbClr val="FFFFFF"/>
                </a:solidFill>
              </a:rPr>
              <a:t>Komisaris</a:t>
            </a:r>
            <a:endParaRPr dirty="0">
              <a:solidFill>
                <a:srgbClr val="FFFFFF"/>
              </a:solidFill>
            </a:endParaRPr>
          </a:p>
        </p:txBody>
      </p:sp>
      <p:sp>
        <p:nvSpPr>
          <p:cNvPr id="40" name="Google Shape;4091;p64"/>
          <p:cNvSpPr/>
          <p:nvPr/>
        </p:nvSpPr>
        <p:spPr>
          <a:xfrm>
            <a:off x="899592" y="2259369"/>
            <a:ext cx="2461584" cy="624761"/>
          </a:xfrm>
          <a:prstGeom prst="roundRect">
            <a:avLst>
              <a:gd name="adj" fmla="val 50000"/>
            </a:avLst>
          </a:prstGeom>
          <a:solidFill>
            <a:schemeClr val="accent1">
              <a:lumMod val="75000"/>
            </a:schemeClr>
          </a:solidFill>
          <a:ln>
            <a:noFill/>
          </a:ln>
        </p:spPr>
        <p:txBody>
          <a:bodyPr spcFirstLastPara="1" wrap="square" lIns="91425" tIns="91425" rIns="91425" bIns="91425" anchor="ctr" anchorCtr="0">
            <a:noAutofit/>
          </a:bodyPr>
          <a:lstStyle/>
          <a:p>
            <a:pPr algn="ctr"/>
            <a:r>
              <a:rPr lang="en-ID" u="sng" dirty="0">
                <a:solidFill>
                  <a:srgbClr val="FFFFFF"/>
                </a:solidFill>
              </a:rPr>
              <a:t>SHENA ARIYANDI</a:t>
            </a:r>
          </a:p>
          <a:p>
            <a:pPr algn="ctr"/>
            <a:r>
              <a:rPr lang="en-ID" dirty="0" err="1">
                <a:solidFill>
                  <a:srgbClr val="FFFFFF"/>
                </a:solidFill>
              </a:rPr>
              <a:t>Direktur</a:t>
            </a:r>
            <a:endParaRPr lang="en-ID" dirty="0">
              <a:solidFill>
                <a:srgbClr val="FFFFFF"/>
              </a:solidFill>
            </a:endParaRPr>
          </a:p>
        </p:txBody>
      </p:sp>
      <p:sp>
        <p:nvSpPr>
          <p:cNvPr id="43" name="Google Shape;4094;p64"/>
          <p:cNvSpPr/>
          <p:nvPr/>
        </p:nvSpPr>
        <p:spPr>
          <a:xfrm>
            <a:off x="5611504" y="2715766"/>
            <a:ext cx="2385491" cy="624761"/>
          </a:xfrm>
          <a:prstGeom prst="roundRect">
            <a:avLst>
              <a:gd name="adj" fmla="val 50000"/>
            </a:avLst>
          </a:prstGeom>
          <a:solidFill>
            <a:schemeClr val="accent1">
              <a:lumMod val="60000"/>
              <a:lumOff val="40000"/>
            </a:schemeClr>
          </a:solidFill>
          <a:ln>
            <a:noFill/>
          </a:ln>
        </p:spPr>
        <p:txBody>
          <a:bodyPr spcFirstLastPara="1" wrap="square" lIns="91425" tIns="91425" rIns="91425" bIns="91425" anchor="ctr" anchorCtr="0">
            <a:noAutofit/>
          </a:bodyPr>
          <a:lstStyle/>
          <a:p>
            <a:pPr algn="ctr"/>
            <a:r>
              <a:rPr lang="en-ID" u="sng" dirty="0">
                <a:solidFill>
                  <a:srgbClr val="FFFFFF"/>
                </a:solidFill>
              </a:rPr>
              <a:t>RANGGA DESTARA</a:t>
            </a:r>
          </a:p>
          <a:p>
            <a:pPr algn="ctr"/>
            <a:r>
              <a:rPr lang="en-ID" dirty="0">
                <a:solidFill>
                  <a:srgbClr val="FFFFFF"/>
                </a:solidFill>
              </a:rPr>
              <a:t>Manager</a:t>
            </a:r>
            <a:endParaRPr dirty="0">
              <a:solidFill>
                <a:srgbClr val="FFFFFF"/>
              </a:solidFill>
            </a:endParaRPr>
          </a:p>
        </p:txBody>
      </p:sp>
      <p:cxnSp>
        <p:nvCxnSpPr>
          <p:cNvPr id="46" name="Google Shape;4097;p64"/>
          <p:cNvCxnSpPr>
            <a:cxnSpLocks/>
            <a:stCxn id="40" idx="0"/>
            <a:endCxn id="38" idx="2"/>
          </p:cNvCxnSpPr>
          <p:nvPr/>
        </p:nvCxnSpPr>
        <p:spPr>
          <a:xfrm rot="5400000" flipH="1" flipV="1">
            <a:off x="3052020" y="906729"/>
            <a:ext cx="431004" cy="2274276"/>
          </a:xfrm>
          <a:prstGeom prst="bentConnector3">
            <a:avLst>
              <a:gd name="adj1" fmla="val 50000"/>
            </a:avLst>
          </a:prstGeom>
          <a:ln>
            <a:headEnd type="none" w="sm" len="sm"/>
            <a:tailEnd type="none" w="sm" len="sm"/>
          </a:ln>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1C07A731-5AAD-E24E-3A8B-F7C1C9B1DA26}"/>
              </a:ext>
            </a:extLst>
          </p:cNvPr>
          <p:cNvCxnSpPr>
            <a:cxnSpLocks/>
            <a:endCxn id="43" idx="0"/>
          </p:cNvCxnSpPr>
          <p:nvPr/>
        </p:nvCxnSpPr>
        <p:spPr>
          <a:xfrm>
            <a:off x="6804250" y="2571749"/>
            <a:ext cx="0" cy="144017"/>
          </a:xfrm>
          <a:prstGeom prst="line">
            <a:avLst/>
          </a:prstGeom>
        </p:spPr>
        <p:style>
          <a:lnRef idx="1">
            <a:schemeClr val="accent2"/>
          </a:lnRef>
          <a:fillRef idx="0">
            <a:schemeClr val="accent2"/>
          </a:fillRef>
          <a:effectRef idx="0">
            <a:schemeClr val="accent2"/>
          </a:effectRef>
          <a:fontRef idx="minor">
            <a:schemeClr val="tx1"/>
          </a:fontRef>
        </p:style>
      </p:cxnSp>
      <p:cxnSp>
        <p:nvCxnSpPr>
          <p:cNvPr id="4" name="Straight Connector 3">
            <a:extLst>
              <a:ext uri="{FF2B5EF4-FFF2-40B4-BE49-F238E27FC236}">
                <a16:creationId xmlns:a16="http://schemas.microsoft.com/office/drawing/2014/main" id="{8ED739AC-A75B-02B8-D00E-845AE35B9C37}"/>
              </a:ext>
            </a:extLst>
          </p:cNvPr>
          <p:cNvCxnSpPr/>
          <p:nvPr/>
        </p:nvCxnSpPr>
        <p:spPr>
          <a:xfrm>
            <a:off x="3361176" y="2571749"/>
            <a:ext cx="344307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Google Shape;4097;p64">
            <a:extLst>
              <a:ext uri="{FF2B5EF4-FFF2-40B4-BE49-F238E27FC236}">
                <a16:creationId xmlns:a16="http://schemas.microsoft.com/office/drawing/2014/main" id="{B43E1F00-731B-3210-2580-6A7330DA3EE9}"/>
              </a:ext>
            </a:extLst>
          </p:cNvPr>
          <p:cNvCxnSpPr>
            <a:cxnSpLocks/>
          </p:cNvCxnSpPr>
          <p:nvPr/>
        </p:nvCxnSpPr>
        <p:spPr>
          <a:xfrm rot="5400000" flipH="1" flipV="1">
            <a:off x="5448386" y="2495066"/>
            <a:ext cx="431004" cy="2274276"/>
          </a:xfrm>
          <a:prstGeom prst="bentConnector3">
            <a:avLst>
              <a:gd name="adj1" fmla="val 50000"/>
            </a:avLst>
          </a:prstGeom>
          <a:ln>
            <a:headEnd type="none" w="sm" len="sm"/>
            <a:tailEnd type="none" w="sm" len="sm"/>
          </a:ln>
        </p:spPr>
        <p:style>
          <a:lnRef idx="1">
            <a:schemeClr val="accent2"/>
          </a:lnRef>
          <a:fillRef idx="0">
            <a:schemeClr val="accent2"/>
          </a:fillRef>
          <a:effectRef idx="0">
            <a:schemeClr val="accent2"/>
          </a:effectRef>
          <a:fontRef idx="minor">
            <a:schemeClr val="tx1"/>
          </a:fontRef>
        </p:style>
      </p:cxnSp>
      <p:sp>
        <p:nvSpPr>
          <p:cNvPr id="13" name="Google Shape;4094;p64">
            <a:extLst>
              <a:ext uri="{FF2B5EF4-FFF2-40B4-BE49-F238E27FC236}">
                <a16:creationId xmlns:a16="http://schemas.microsoft.com/office/drawing/2014/main" id="{851BD999-B936-813A-B907-15229F7BA824}"/>
              </a:ext>
            </a:extLst>
          </p:cNvPr>
          <p:cNvSpPr/>
          <p:nvPr/>
        </p:nvSpPr>
        <p:spPr>
          <a:xfrm>
            <a:off x="937638" y="3855448"/>
            <a:ext cx="2385491" cy="624761"/>
          </a:xfrm>
          <a:prstGeom prst="roundRect">
            <a:avLst>
              <a:gd name="adj" fmla="val 50000"/>
            </a:avLst>
          </a:prstGeom>
          <a:solidFill>
            <a:schemeClr val="accent1">
              <a:lumMod val="60000"/>
              <a:lumOff val="40000"/>
            </a:schemeClr>
          </a:solidFill>
          <a:ln>
            <a:noFill/>
          </a:ln>
        </p:spPr>
        <p:txBody>
          <a:bodyPr spcFirstLastPara="1" wrap="square" lIns="91425" tIns="91425" rIns="91425" bIns="91425" anchor="ctr" anchorCtr="0">
            <a:noAutofit/>
          </a:bodyPr>
          <a:lstStyle/>
          <a:p>
            <a:pPr algn="ctr"/>
            <a:r>
              <a:rPr lang="en-ID" u="sng" dirty="0">
                <a:solidFill>
                  <a:srgbClr val="FFFFFF"/>
                </a:solidFill>
              </a:rPr>
              <a:t>Staff</a:t>
            </a:r>
            <a:endParaRPr dirty="0">
              <a:solidFill>
                <a:srgbClr val="FFFFFF"/>
              </a:solidFill>
            </a:endParaRPr>
          </a:p>
        </p:txBody>
      </p:sp>
      <p:sp>
        <p:nvSpPr>
          <p:cNvPr id="14" name="Google Shape;4094;p64">
            <a:extLst>
              <a:ext uri="{FF2B5EF4-FFF2-40B4-BE49-F238E27FC236}">
                <a16:creationId xmlns:a16="http://schemas.microsoft.com/office/drawing/2014/main" id="{4E63D13A-E681-B849-A649-7C07080F5879}"/>
              </a:ext>
            </a:extLst>
          </p:cNvPr>
          <p:cNvSpPr/>
          <p:nvPr/>
        </p:nvSpPr>
        <p:spPr>
          <a:xfrm>
            <a:off x="3340464" y="3849950"/>
            <a:ext cx="2385491" cy="624761"/>
          </a:xfrm>
          <a:prstGeom prst="roundRect">
            <a:avLst>
              <a:gd name="adj" fmla="val 50000"/>
            </a:avLst>
          </a:prstGeom>
          <a:solidFill>
            <a:schemeClr val="accent1">
              <a:lumMod val="60000"/>
              <a:lumOff val="40000"/>
            </a:schemeClr>
          </a:solidFill>
          <a:ln>
            <a:noFill/>
          </a:ln>
        </p:spPr>
        <p:txBody>
          <a:bodyPr spcFirstLastPara="1" wrap="square" lIns="91425" tIns="91425" rIns="91425" bIns="91425" anchor="ctr" anchorCtr="0">
            <a:noAutofit/>
          </a:bodyPr>
          <a:lstStyle/>
          <a:p>
            <a:pPr algn="ctr"/>
            <a:r>
              <a:rPr lang="en-ID" u="sng" dirty="0">
                <a:solidFill>
                  <a:srgbClr val="FFFFFF"/>
                </a:solidFill>
              </a:rPr>
              <a:t>Staff</a:t>
            </a:r>
            <a:endParaRPr lang="en-ID" dirty="0">
              <a:solidFill>
                <a:srgbClr val="FFFFFF"/>
              </a:solidFill>
            </a:endParaRPr>
          </a:p>
        </p:txBody>
      </p:sp>
      <p:sp>
        <p:nvSpPr>
          <p:cNvPr id="15" name="Google Shape;4094;p64">
            <a:extLst>
              <a:ext uri="{FF2B5EF4-FFF2-40B4-BE49-F238E27FC236}">
                <a16:creationId xmlns:a16="http://schemas.microsoft.com/office/drawing/2014/main" id="{C907515B-0686-D628-D641-6905F6121435}"/>
              </a:ext>
            </a:extLst>
          </p:cNvPr>
          <p:cNvSpPr/>
          <p:nvPr/>
        </p:nvSpPr>
        <p:spPr>
          <a:xfrm>
            <a:off x="5757929" y="3849950"/>
            <a:ext cx="2385491" cy="624761"/>
          </a:xfrm>
          <a:prstGeom prst="roundRect">
            <a:avLst>
              <a:gd name="adj" fmla="val 50000"/>
            </a:avLst>
          </a:prstGeom>
          <a:solidFill>
            <a:schemeClr val="accent1">
              <a:lumMod val="60000"/>
              <a:lumOff val="40000"/>
            </a:schemeClr>
          </a:solidFill>
          <a:ln>
            <a:noFill/>
          </a:ln>
        </p:spPr>
        <p:txBody>
          <a:bodyPr spcFirstLastPara="1" wrap="square" lIns="91425" tIns="91425" rIns="91425" bIns="91425" anchor="ctr" anchorCtr="0">
            <a:noAutofit/>
          </a:bodyPr>
          <a:lstStyle/>
          <a:p>
            <a:pPr algn="ctr"/>
            <a:r>
              <a:rPr lang="en-ID" u="sng" dirty="0">
                <a:solidFill>
                  <a:srgbClr val="FFFFFF"/>
                </a:solidFill>
              </a:rPr>
              <a:t>Staff</a:t>
            </a:r>
            <a:endParaRPr lang="en-ID" dirty="0">
              <a:solidFill>
                <a:srgbClr val="FFFFFF"/>
              </a:solidFill>
            </a:endParaRPr>
          </a:p>
        </p:txBody>
      </p:sp>
      <p:cxnSp>
        <p:nvCxnSpPr>
          <p:cNvPr id="18" name="Straight Connector 17">
            <a:extLst>
              <a:ext uri="{FF2B5EF4-FFF2-40B4-BE49-F238E27FC236}">
                <a16:creationId xmlns:a16="http://schemas.microsoft.com/office/drawing/2014/main" id="{55DEB0AB-AB63-B27C-34B3-BE5D83033C44}"/>
              </a:ext>
            </a:extLst>
          </p:cNvPr>
          <p:cNvCxnSpPr>
            <a:cxnSpLocks/>
          </p:cNvCxnSpPr>
          <p:nvPr/>
        </p:nvCxnSpPr>
        <p:spPr>
          <a:xfrm>
            <a:off x="2168431" y="3628784"/>
            <a:ext cx="485184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86E8137-3B37-5A5C-C522-EECDAB9DEF98}"/>
              </a:ext>
            </a:extLst>
          </p:cNvPr>
          <p:cNvCxnSpPr>
            <a:cxnSpLocks/>
          </p:cNvCxnSpPr>
          <p:nvPr/>
        </p:nvCxnSpPr>
        <p:spPr>
          <a:xfrm>
            <a:off x="2168431" y="3628784"/>
            <a:ext cx="0" cy="226664"/>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747391CE-7370-657A-E56F-FB8E0A02F2AC}"/>
              </a:ext>
            </a:extLst>
          </p:cNvPr>
          <p:cNvCxnSpPr>
            <a:cxnSpLocks/>
          </p:cNvCxnSpPr>
          <p:nvPr/>
        </p:nvCxnSpPr>
        <p:spPr>
          <a:xfrm>
            <a:off x="7020272" y="3621042"/>
            <a:ext cx="0" cy="226664"/>
          </a:xfrm>
          <a:prstGeom prst="line">
            <a:avLst/>
          </a:prstGeom>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8"/>
          <p:cNvSpPr txBox="1">
            <a:spLocks noGrp="1"/>
          </p:cNvSpPr>
          <p:nvPr>
            <p:ph type="title"/>
          </p:nvPr>
        </p:nvSpPr>
        <p:spPr>
          <a:xfrm>
            <a:off x="2123728" y="395984"/>
            <a:ext cx="3666600" cy="221400"/>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OUR PRODUCTS</a:t>
            </a:r>
            <a:endParaRPr u="sng" dirty="0">
              <a:effectLst>
                <a:outerShdw blurRad="38100" dist="38100" dir="2700000" algn="tl">
                  <a:srgbClr val="000000">
                    <a:alpha val="43137"/>
                  </a:srgbClr>
                </a:outerShdw>
              </a:effectLst>
            </a:endParaRPr>
          </a:p>
        </p:txBody>
      </p:sp>
      <p:sp>
        <p:nvSpPr>
          <p:cNvPr id="32" name="Google Shape;160;p31"/>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pic>
        <p:nvPicPr>
          <p:cNvPr id="19" name="Picture 18">
            <a:extLst>
              <a:ext uri="{FF2B5EF4-FFF2-40B4-BE49-F238E27FC236}">
                <a16:creationId xmlns:a16="http://schemas.microsoft.com/office/drawing/2014/main" id="{CB445F6E-6445-4B35-2ECC-EAEDFB836F3D}"/>
              </a:ext>
            </a:extLst>
          </p:cNvPr>
          <p:cNvPicPr>
            <a:picLocks noChangeAspect="1"/>
          </p:cNvPicPr>
          <p:nvPr/>
        </p:nvPicPr>
        <p:blipFill rotWithShape="1">
          <a:blip r:embed="rId3">
            <a:extLst>
              <a:ext uri="{28A0092B-C50C-407E-A947-70E740481C1C}">
                <a14:useLocalDpi xmlns:a14="http://schemas.microsoft.com/office/drawing/2010/main" val="0"/>
              </a:ext>
            </a:extLst>
          </a:blip>
          <a:srcRect t="5955" b="7114"/>
          <a:stretch/>
        </p:blipFill>
        <p:spPr>
          <a:xfrm>
            <a:off x="1637678" y="850956"/>
            <a:ext cx="4638699" cy="4032448"/>
          </a:xfrm>
          <a:prstGeom prst="rect">
            <a:avLst/>
          </a:prstGeom>
          <a:ln>
            <a:noFill/>
          </a:ln>
          <a:effectLst>
            <a:outerShdw blurRad="292100" dist="139700" dir="2700000" algn="tl" rotWithShape="0">
              <a:srgbClr val="333333">
                <a:alpha val="65000"/>
              </a:srgbClr>
            </a:outerShdw>
          </a:effectLst>
        </p:spPr>
      </p:pic>
      <p:sp>
        <p:nvSpPr>
          <p:cNvPr id="21" name="Google Shape;592;p49">
            <a:extLst>
              <a:ext uri="{FF2B5EF4-FFF2-40B4-BE49-F238E27FC236}">
                <a16:creationId xmlns:a16="http://schemas.microsoft.com/office/drawing/2014/main" id="{83C76B35-F858-0BE5-02CB-C502FDF701C6}"/>
              </a:ext>
            </a:extLst>
          </p:cNvPr>
          <p:cNvSpPr txBox="1">
            <a:spLocks/>
          </p:cNvSpPr>
          <p:nvPr/>
        </p:nvSpPr>
        <p:spPr>
          <a:xfrm>
            <a:off x="6513002" y="827484"/>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marL="0" indent="0" algn="r">
              <a:buClr>
                <a:schemeClr val="dk1"/>
              </a:buClr>
              <a:buSzPts val="1100"/>
            </a:pPr>
            <a:r>
              <a:rPr lang="en-US" sz="1600" dirty="0"/>
              <a:t>Drop</a:t>
            </a:r>
          </a:p>
          <a:p>
            <a:pPr marL="0" indent="0" algn="r">
              <a:buClr>
                <a:schemeClr val="dk1"/>
              </a:buClr>
              <a:buSzPts val="1100"/>
            </a:pPr>
            <a:r>
              <a:rPr lang="en-US" sz="1600" dirty="0"/>
              <a:t>Cable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B954C3FC-9CD6-1A95-E494-CDB9D1EA6BC8}"/>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AB96D430-2CB4-8BDF-3C9A-F1F4D1C67C7C}"/>
              </a:ext>
            </a:extLst>
          </p:cNvPr>
          <p:cNvSpPr txBox="1">
            <a:spLocks noGrp="1"/>
          </p:cNvSpPr>
          <p:nvPr>
            <p:ph type="title"/>
          </p:nvPr>
        </p:nvSpPr>
        <p:spPr>
          <a:xfrm>
            <a:off x="2123728" y="395984"/>
            <a:ext cx="3666600" cy="221400"/>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OUR PRODUCTS</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084BC849-A81E-5F2C-91F4-6CF5566A8CA9}"/>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pic>
        <p:nvPicPr>
          <p:cNvPr id="2" name="Picture 1">
            <a:extLst>
              <a:ext uri="{FF2B5EF4-FFF2-40B4-BE49-F238E27FC236}">
                <a16:creationId xmlns:a16="http://schemas.microsoft.com/office/drawing/2014/main" id="{FB2984F7-3FE9-1D26-6211-417B9A6A7586}"/>
              </a:ext>
            </a:extLst>
          </p:cNvPr>
          <p:cNvPicPr>
            <a:picLocks noChangeAspect="1"/>
          </p:cNvPicPr>
          <p:nvPr/>
        </p:nvPicPr>
        <p:blipFill rotWithShape="1">
          <a:blip r:embed="rId3">
            <a:extLst>
              <a:ext uri="{28A0092B-C50C-407E-A947-70E740481C1C}">
                <a14:useLocalDpi xmlns:a14="http://schemas.microsoft.com/office/drawing/2010/main" val="0"/>
              </a:ext>
            </a:extLst>
          </a:blip>
          <a:srcRect l="8424" t="23682" r="9983" b="18408"/>
          <a:stretch/>
        </p:blipFill>
        <p:spPr>
          <a:xfrm>
            <a:off x="1403648" y="843558"/>
            <a:ext cx="5544616" cy="3935324"/>
          </a:xfrm>
          <a:prstGeom prst="rect">
            <a:avLst/>
          </a:prstGeom>
          <a:ln>
            <a:noFill/>
          </a:ln>
          <a:effectLst>
            <a:outerShdw blurRad="292100" dist="139700" dir="2700000" algn="tl" rotWithShape="0">
              <a:srgbClr val="333333">
                <a:alpha val="65000"/>
              </a:srgbClr>
            </a:outerShdw>
          </a:effectLst>
        </p:spPr>
      </p:pic>
      <p:sp>
        <p:nvSpPr>
          <p:cNvPr id="21" name="Google Shape;592;p49">
            <a:extLst>
              <a:ext uri="{FF2B5EF4-FFF2-40B4-BE49-F238E27FC236}">
                <a16:creationId xmlns:a16="http://schemas.microsoft.com/office/drawing/2014/main" id="{3984285F-9A6A-2A56-A737-45C42BF271E3}"/>
              </a:ext>
            </a:extLst>
          </p:cNvPr>
          <p:cNvSpPr txBox="1">
            <a:spLocks/>
          </p:cNvSpPr>
          <p:nvPr/>
        </p:nvSpPr>
        <p:spPr>
          <a:xfrm>
            <a:off x="6513002" y="825879"/>
            <a:ext cx="2517814" cy="339000"/>
          </a:xfrm>
          <a:prstGeom prst="rect">
            <a:avLst/>
          </a:prstGeom>
          <a:noFill/>
          <a:ln>
            <a:noFill/>
          </a:ln>
        </p:spPr>
        <p:txBody>
          <a:bodyPr spcFirstLastPara="1" wrap="square" lIns="91404" tIns="91404" rIns="91404" bIns="91404"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666666"/>
              </a:buClr>
              <a:buSzPts val="1400"/>
              <a:buFont typeface="Roboto Light"/>
              <a:buNone/>
              <a:defRPr sz="1800" b="1" i="0" u="none" strike="noStrike" cap="none">
                <a:solidFill>
                  <a:srgbClr val="666666"/>
                </a:solidFill>
                <a:latin typeface="Montserrat"/>
                <a:ea typeface="Montserrat"/>
                <a:cs typeface="Montserrat"/>
                <a:sym typeface="Montserrat"/>
              </a:defRPr>
            </a:lvl1pPr>
            <a:lvl2pPr marL="914400" marR="0" lvl="1"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2pPr>
            <a:lvl3pPr marL="1371600" marR="0" lvl="2"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3pPr>
            <a:lvl4pPr marL="1828800" marR="0" lvl="3"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4pPr>
            <a:lvl5pPr marL="2286000" marR="0" lvl="4"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5pPr>
            <a:lvl6pPr marL="2743200" marR="0" lvl="5"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6pPr>
            <a:lvl7pPr marL="3200400" marR="0" lvl="6"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7pPr>
            <a:lvl8pPr marL="3657600" marR="0" lvl="7" indent="-317500" algn="ctr" rtl="0">
              <a:lnSpc>
                <a:spcPct val="100000"/>
              </a:lnSpc>
              <a:spcBef>
                <a:spcPts val="1600"/>
              </a:spcBef>
              <a:spcAft>
                <a:spcPts val="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8pPr>
            <a:lvl9pPr marL="4114800" marR="0" lvl="8" indent="-317500" algn="ctr" rtl="0">
              <a:lnSpc>
                <a:spcPct val="100000"/>
              </a:lnSpc>
              <a:spcBef>
                <a:spcPts val="1600"/>
              </a:spcBef>
              <a:spcAft>
                <a:spcPts val="1600"/>
              </a:spcAft>
              <a:buClr>
                <a:srgbClr val="666666"/>
              </a:buClr>
              <a:buSzPts val="1400"/>
              <a:buFont typeface="Roboto Light"/>
              <a:buNone/>
              <a:defRPr sz="1800" b="0" i="0" u="none" strike="noStrike" cap="none">
                <a:solidFill>
                  <a:srgbClr val="666666"/>
                </a:solidFill>
                <a:latin typeface="Montserrat"/>
                <a:ea typeface="Montserrat"/>
                <a:cs typeface="Montserrat"/>
                <a:sym typeface="Montserrat"/>
              </a:defRPr>
            </a:lvl9pPr>
          </a:lstStyle>
          <a:p>
            <a:pPr algn="r"/>
            <a:r>
              <a:rPr lang="en-GB" sz="1600" dirty="0"/>
              <a:t>Pre</a:t>
            </a:r>
          </a:p>
          <a:p>
            <a:pPr algn="r"/>
            <a:r>
              <a:rPr lang="en-GB" sz="1600" dirty="0"/>
              <a:t>Connectorized</a:t>
            </a:r>
          </a:p>
          <a:p>
            <a:pPr algn="r"/>
            <a:r>
              <a:rPr lang="en-GB" sz="1600" dirty="0"/>
              <a:t>Outdoor</a:t>
            </a:r>
          </a:p>
          <a:p>
            <a:pPr algn="r"/>
            <a:r>
              <a:rPr lang="en-GB" sz="1600" dirty="0"/>
              <a:t>Drop</a:t>
            </a:r>
          </a:p>
          <a:p>
            <a:pPr algn="r"/>
            <a:r>
              <a:rPr lang="en-GB" sz="1600" dirty="0"/>
              <a:t>Cable</a:t>
            </a:r>
            <a:endParaRPr lang="en-US" sz="1600" dirty="0"/>
          </a:p>
        </p:txBody>
      </p:sp>
    </p:spTree>
    <p:extLst>
      <p:ext uri="{BB962C8B-B14F-4D97-AF65-F5344CB8AC3E}">
        <p14:creationId xmlns:p14="http://schemas.microsoft.com/office/powerpoint/2010/main" val="4107861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22DBB415-FA58-DE3D-9B32-F5B765B77187}"/>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34FE95A4-A736-C495-CDAA-042AC9D53920}"/>
              </a:ext>
            </a:extLst>
          </p:cNvPr>
          <p:cNvSpPr txBox="1">
            <a:spLocks noGrp="1"/>
          </p:cNvSpPr>
          <p:nvPr>
            <p:ph type="title"/>
          </p:nvPr>
        </p:nvSpPr>
        <p:spPr>
          <a:xfrm>
            <a:off x="2123728" y="395984"/>
            <a:ext cx="3666600" cy="221400"/>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OUR PRODUCTS</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12471163-331D-359E-B513-BB32F498263A}"/>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pic>
        <p:nvPicPr>
          <p:cNvPr id="3" name="Picture 2">
            <a:extLst>
              <a:ext uri="{FF2B5EF4-FFF2-40B4-BE49-F238E27FC236}">
                <a16:creationId xmlns:a16="http://schemas.microsoft.com/office/drawing/2014/main" id="{C69332CD-AE48-A2A5-9CA3-24727DD3FF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9467" y="843558"/>
            <a:ext cx="7945065" cy="409462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003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FA5A1B03-6F00-276B-DD41-373201BF2CAD}"/>
            </a:ext>
          </a:extLst>
        </p:cNvPr>
        <p:cNvGrpSpPr/>
        <p:nvPr/>
      </p:nvGrpSpPr>
      <p:grpSpPr>
        <a:xfrm>
          <a:off x="0" y="0"/>
          <a:ext cx="0" cy="0"/>
          <a:chOff x="0" y="0"/>
          <a:chExt cx="0" cy="0"/>
        </a:xfrm>
      </p:grpSpPr>
      <p:sp>
        <p:nvSpPr>
          <p:cNvPr id="249" name="Google Shape;249;p38">
            <a:extLst>
              <a:ext uri="{FF2B5EF4-FFF2-40B4-BE49-F238E27FC236}">
                <a16:creationId xmlns:a16="http://schemas.microsoft.com/office/drawing/2014/main" id="{37958745-BEED-8A9C-806B-99C77D52B6E5}"/>
              </a:ext>
            </a:extLst>
          </p:cNvPr>
          <p:cNvSpPr txBox="1">
            <a:spLocks noGrp="1"/>
          </p:cNvSpPr>
          <p:nvPr>
            <p:ph type="title"/>
          </p:nvPr>
        </p:nvSpPr>
        <p:spPr>
          <a:xfrm>
            <a:off x="2123728" y="395984"/>
            <a:ext cx="3666600" cy="221400"/>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OUR PRODUCTS</a:t>
            </a:r>
            <a:endParaRPr u="sng" dirty="0">
              <a:effectLst>
                <a:outerShdw blurRad="38100" dist="38100" dir="2700000" algn="tl">
                  <a:srgbClr val="000000">
                    <a:alpha val="43137"/>
                  </a:srgbClr>
                </a:outerShdw>
              </a:effectLst>
            </a:endParaRPr>
          </a:p>
        </p:txBody>
      </p:sp>
      <p:sp>
        <p:nvSpPr>
          <p:cNvPr id="32" name="Google Shape;160;p31">
            <a:extLst>
              <a:ext uri="{FF2B5EF4-FFF2-40B4-BE49-F238E27FC236}">
                <a16:creationId xmlns:a16="http://schemas.microsoft.com/office/drawing/2014/main" id="{5A12DACD-3327-CACF-D0AE-96401C7ACB97}"/>
              </a:ext>
            </a:extLst>
          </p:cNvPr>
          <p:cNvSpPr/>
          <p:nvPr/>
        </p:nvSpPr>
        <p:spPr>
          <a:xfrm>
            <a:off x="7154445" y="-19062"/>
            <a:ext cx="202606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pic>
        <p:nvPicPr>
          <p:cNvPr id="2" name="Picture 2">
            <a:extLst>
              <a:ext uri="{FF2B5EF4-FFF2-40B4-BE49-F238E27FC236}">
                <a16:creationId xmlns:a16="http://schemas.microsoft.com/office/drawing/2014/main" id="{2A249FDC-F6C4-4CBF-3B07-CF819C6BB7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4141" y="771550"/>
            <a:ext cx="7415718" cy="417646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21268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39"/>
          <p:cNvPicPr preferRelativeResize="0"/>
          <p:nvPr/>
        </p:nvPicPr>
        <p:blipFill rotWithShape="1">
          <a:blip r:embed="rId3">
            <a:alphaModFix/>
          </a:blip>
          <a:srcRect r="52127"/>
          <a:stretch/>
        </p:blipFill>
        <p:spPr>
          <a:xfrm flipH="1">
            <a:off x="5299825" y="1125"/>
            <a:ext cx="3918600" cy="5143500"/>
          </a:xfrm>
          <a:prstGeom prst="trapezoid">
            <a:avLst>
              <a:gd name="adj" fmla="val 14895"/>
            </a:avLst>
          </a:prstGeom>
          <a:noFill/>
          <a:ln>
            <a:noFill/>
          </a:ln>
        </p:spPr>
      </p:pic>
      <p:sp>
        <p:nvSpPr>
          <p:cNvPr id="282" name="Google Shape;282;p39"/>
          <p:cNvSpPr txBox="1">
            <a:spLocks noGrp="1"/>
          </p:cNvSpPr>
          <p:nvPr>
            <p:ph type="title"/>
          </p:nvPr>
        </p:nvSpPr>
        <p:spPr>
          <a:xfrm>
            <a:off x="720000" y="540000"/>
            <a:ext cx="3357900" cy="221400"/>
          </a:xfrm>
          <a:prstGeom prst="rect">
            <a:avLst/>
          </a:prstGeom>
        </p:spPr>
        <p:txBody>
          <a:bodyPr spcFirstLastPara="1" wrap="square" lIns="91404" tIns="91404" rIns="91404" bIns="91404" anchor="ctr" anchorCtr="0">
            <a:noAutofit/>
          </a:bodyPr>
          <a:lstStyle/>
          <a:p>
            <a:r>
              <a:rPr lang="en" u="sng" dirty="0">
                <a:effectLst>
                  <a:outerShdw blurRad="38100" dist="38100" dir="2700000" algn="tl">
                    <a:srgbClr val="000000">
                      <a:alpha val="43137"/>
                    </a:srgbClr>
                  </a:outerShdw>
                </a:effectLst>
              </a:rPr>
              <a:t>OUR PHILOSOPHY</a:t>
            </a:r>
            <a:endParaRPr u="sng" dirty="0">
              <a:effectLst>
                <a:outerShdw blurRad="38100" dist="38100" dir="2700000" algn="tl">
                  <a:srgbClr val="000000">
                    <a:alpha val="43137"/>
                  </a:srgbClr>
                </a:outerShdw>
              </a:effectLst>
            </a:endParaRPr>
          </a:p>
        </p:txBody>
      </p:sp>
      <p:sp>
        <p:nvSpPr>
          <p:cNvPr id="283" name="Google Shape;283;p39"/>
          <p:cNvSpPr txBox="1">
            <a:spLocks noGrp="1"/>
          </p:cNvSpPr>
          <p:nvPr>
            <p:ph type="subTitle" idx="1"/>
          </p:nvPr>
        </p:nvSpPr>
        <p:spPr>
          <a:xfrm>
            <a:off x="1615824" y="1189262"/>
            <a:ext cx="4900392" cy="700970"/>
          </a:xfrm>
          <a:prstGeom prst="rect">
            <a:avLst/>
          </a:prstGeom>
        </p:spPr>
        <p:txBody>
          <a:bodyPr spcFirstLastPara="1" wrap="square" lIns="91404" tIns="91404" rIns="91404" bIns="91404" anchor="t" anchorCtr="0">
            <a:noAutofit/>
          </a:bodyPr>
          <a:lstStyle/>
          <a:p>
            <a:pPr marL="171450" indent="-171450">
              <a:spcAft>
                <a:spcPts val="1600"/>
              </a:spcAft>
              <a:buClr>
                <a:schemeClr val="dk1"/>
              </a:buClr>
              <a:buSzPts val="1100"/>
              <a:buFont typeface="Arial" pitchFamily="34" charset="0"/>
              <a:buChar char="•"/>
            </a:pPr>
            <a:r>
              <a:rPr lang="en" sz="1200" dirty="0"/>
              <a:t>Menjadi perusahaan penyedia material jaringan internet di Indonesia yang memberikan produk secara profesional,  cepat dan berintegritas.</a:t>
            </a:r>
            <a:endParaRPr sz="1200" dirty="0"/>
          </a:p>
        </p:txBody>
      </p:sp>
      <p:sp>
        <p:nvSpPr>
          <p:cNvPr id="284" name="Google Shape;284;p39"/>
          <p:cNvSpPr txBox="1">
            <a:spLocks noGrp="1"/>
          </p:cNvSpPr>
          <p:nvPr>
            <p:ph type="subTitle" idx="2"/>
          </p:nvPr>
        </p:nvSpPr>
        <p:spPr>
          <a:xfrm>
            <a:off x="1615825" y="843558"/>
            <a:ext cx="2663100" cy="323100"/>
          </a:xfrm>
          <a:prstGeom prst="rect">
            <a:avLst/>
          </a:prstGeom>
        </p:spPr>
        <p:txBody>
          <a:bodyPr spcFirstLastPara="1" wrap="square" lIns="91404" tIns="91404" rIns="91404" bIns="91404" anchor="t" anchorCtr="0">
            <a:noAutofit/>
          </a:bodyPr>
          <a:lstStyle/>
          <a:p>
            <a:pPr marL="0" indent="0"/>
            <a:r>
              <a:rPr lang="en" u="sng" dirty="0">
                <a:effectLst>
                  <a:outerShdw blurRad="38100" dist="38100" dir="2700000" algn="tl">
                    <a:srgbClr val="000000">
                      <a:alpha val="43137"/>
                    </a:srgbClr>
                  </a:outerShdw>
                </a:effectLst>
              </a:rPr>
              <a:t>Visi</a:t>
            </a:r>
            <a:endParaRPr sz="1400" u="sng" dirty="0">
              <a:effectLst>
                <a:outerShdw blurRad="38100" dist="38100" dir="2700000" algn="tl">
                  <a:srgbClr val="000000">
                    <a:alpha val="43137"/>
                  </a:srgbClr>
                </a:outerShdw>
              </a:effectLst>
            </a:endParaRPr>
          </a:p>
        </p:txBody>
      </p:sp>
      <p:sp>
        <p:nvSpPr>
          <p:cNvPr id="285" name="Google Shape;285;p39"/>
          <p:cNvSpPr txBox="1">
            <a:spLocks noGrp="1"/>
          </p:cNvSpPr>
          <p:nvPr>
            <p:ph type="subTitle" idx="3"/>
          </p:nvPr>
        </p:nvSpPr>
        <p:spPr>
          <a:xfrm>
            <a:off x="1615830" y="2773438"/>
            <a:ext cx="4108303" cy="2030560"/>
          </a:xfrm>
          <a:prstGeom prst="rect">
            <a:avLst/>
          </a:prstGeom>
        </p:spPr>
        <p:txBody>
          <a:bodyPr spcFirstLastPara="1" wrap="square" lIns="91404" tIns="91404" rIns="91404" bIns="91404" anchor="t" anchorCtr="0">
            <a:noAutofit/>
          </a:bodyPr>
          <a:lstStyle/>
          <a:p>
            <a:pPr marL="171450" indent="-171450">
              <a:buClr>
                <a:schemeClr val="dk1"/>
              </a:buClr>
              <a:buSzPts val="1100"/>
              <a:buFont typeface="Arial" pitchFamily="34" charset="0"/>
              <a:buChar char="•"/>
            </a:pPr>
            <a:r>
              <a:rPr lang="en" sz="1200" dirty="0"/>
              <a:t>Memberikan produk terbaik sesuai dengan kebutuhan klien.</a:t>
            </a:r>
          </a:p>
          <a:p>
            <a:pPr marL="171450" indent="-171450">
              <a:buClr>
                <a:schemeClr val="dk1"/>
              </a:buClr>
              <a:buSzPts val="1100"/>
              <a:buFont typeface="Arial" pitchFamily="34" charset="0"/>
              <a:buChar char="•"/>
            </a:pPr>
            <a:r>
              <a:rPr lang="en-US" sz="1200" dirty="0"/>
              <a:t>M</a:t>
            </a:r>
            <a:r>
              <a:rPr lang="en" sz="1200" dirty="0"/>
              <a:t>enjaga integritas dan transparansi dalam setiap pengadaan material.</a:t>
            </a:r>
          </a:p>
          <a:p>
            <a:pPr marL="171450" indent="-171450">
              <a:buClr>
                <a:schemeClr val="dk1"/>
              </a:buClr>
              <a:buSzPts val="1100"/>
              <a:buFont typeface="Arial" pitchFamily="34" charset="0"/>
              <a:buChar char="•"/>
            </a:pPr>
            <a:r>
              <a:rPr lang="en-US" sz="1200" dirty="0"/>
              <a:t>M</a:t>
            </a:r>
            <a:r>
              <a:rPr lang="en" sz="1200" dirty="0"/>
              <a:t>embangun kemitraan jangka panjang yang saling menguntungkan.</a:t>
            </a:r>
          </a:p>
          <a:p>
            <a:pPr marL="171450" indent="-171450">
              <a:buClr>
                <a:schemeClr val="dk1"/>
              </a:buClr>
              <a:buSzPts val="1100"/>
              <a:buFont typeface="Arial" pitchFamily="34" charset="0"/>
              <a:buChar char="•"/>
            </a:pPr>
            <a:r>
              <a:rPr lang="en-US" sz="1200" dirty="0"/>
              <a:t>M</a:t>
            </a:r>
            <a:r>
              <a:rPr lang="en" sz="1200" dirty="0"/>
              <a:t>eningkatkan kualitas pelayanan melalui inovasi dan teknologi.</a:t>
            </a:r>
          </a:p>
          <a:p>
            <a:pPr marL="171450" indent="-171450">
              <a:buClr>
                <a:schemeClr val="dk1"/>
              </a:buClr>
              <a:buSzPts val="1100"/>
              <a:buFont typeface="Arial" pitchFamily="34" charset="0"/>
              <a:buChar char="•"/>
            </a:pPr>
            <a:r>
              <a:rPr lang="en-US" sz="1200" dirty="0"/>
              <a:t>M</a:t>
            </a:r>
            <a:r>
              <a:rPr lang="en" sz="1200" dirty="0"/>
              <a:t>emberikan edukasi dan informasi yang akurat seputar produk jaringan internet.</a:t>
            </a:r>
          </a:p>
        </p:txBody>
      </p:sp>
      <p:sp>
        <p:nvSpPr>
          <p:cNvPr id="286" name="Google Shape;286;p39"/>
          <p:cNvSpPr txBox="1">
            <a:spLocks noGrp="1"/>
          </p:cNvSpPr>
          <p:nvPr>
            <p:ph type="subTitle" idx="4"/>
          </p:nvPr>
        </p:nvSpPr>
        <p:spPr>
          <a:xfrm>
            <a:off x="1615825" y="2456700"/>
            <a:ext cx="2663100" cy="323100"/>
          </a:xfrm>
          <a:prstGeom prst="rect">
            <a:avLst/>
          </a:prstGeom>
        </p:spPr>
        <p:txBody>
          <a:bodyPr spcFirstLastPara="1" wrap="square" lIns="91404" tIns="91404" rIns="91404" bIns="91404" anchor="t" anchorCtr="0">
            <a:noAutofit/>
          </a:bodyPr>
          <a:lstStyle/>
          <a:p>
            <a:pPr marL="0" indent="0"/>
            <a:r>
              <a:rPr lang="en" u="sng" dirty="0">
                <a:effectLst>
                  <a:outerShdw blurRad="38100" dist="38100" dir="2700000" algn="tl">
                    <a:srgbClr val="000000">
                      <a:alpha val="43137"/>
                    </a:srgbClr>
                  </a:outerShdw>
                </a:effectLst>
              </a:rPr>
              <a:t>Misi</a:t>
            </a:r>
            <a:endParaRPr sz="2400" u="sng" dirty="0">
              <a:effectLst>
                <a:outerShdw blurRad="38100" dist="38100" dir="2700000" algn="tl">
                  <a:srgbClr val="000000">
                    <a:alpha val="43137"/>
                  </a:srgbClr>
                </a:outerShdw>
              </a:effectLst>
            </a:endParaRPr>
          </a:p>
        </p:txBody>
      </p:sp>
      <p:grpSp>
        <p:nvGrpSpPr>
          <p:cNvPr id="289" name="Google Shape;289;p39"/>
          <p:cNvGrpSpPr/>
          <p:nvPr/>
        </p:nvGrpSpPr>
        <p:grpSpPr>
          <a:xfrm>
            <a:off x="880786" y="1409616"/>
            <a:ext cx="318514" cy="355043"/>
            <a:chOff x="880784" y="1625638"/>
            <a:chExt cx="318514" cy="355043"/>
          </a:xfrm>
        </p:grpSpPr>
        <p:sp>
          <p:nvSpPr>
            <p:cNvPr id="290" name="Google Shape;290;p39"/>
            <p:cNvSpPr/>
            <p:nvPr/>
          </p:nvSpPr>
          <p:spPr>
            <a:xfrm>
              <a:off x="880784" y="1807478"/>
              <a:ext cx="318514" cy="173203"/>
            </a:xfrm>
            <a:custGeom>
              <a:avLst/>
              <a:gdLst/>
              <a:ahLst/>
              <a:cxnLst/>
              <a:rect l="l" t="t" r="r" b="b"/>
              <a:pathLst>
                <a:path w="103666" h="56372" extrusionOk="0">
                  <a:moveTo>
                    <a:pt x="51690" y="1"/>
                  </a:moveTo>
                  <a:cubicBezTo>
                    <a:pt x="45595" y="1"/>
                    <a:pt x="39419" y="1093"/>
                    <a:pt x="33446" y="3429"/>
                  </a:cubicBezTo>
                  <a:cubicBezTo>
                    <a:pt x="13315" y="11196"/>
                    <a:pt x="2378" y="25937"/>
                    <a:pt x="317" y="46702"/>
                  </a:cubicBezTo>
                  <a:cubicBezTo>
                    <a:pt x="0" y="49872"/>
                    <a:pt x="159" y="53201"/>
                    <a:pt x="793" y="56371"/>
                  </a:cubicBezTo>
                  <a:lnTo>
                    <a:pt x="102715" y="56371"/>
                  </a:lnTo>
                  <a:cubicBezTo>
                    <a:pt x="103666" y="50189"/>
                    <a:pt x="103349" y="44166"/>
                    <a:pt x="101763" y="38143"/>
                  </a:cubicBezTo>
                  <a:cubicBezTo>
                    <a:pt x="96257" y="15367"/>
                    <a:pt x="74548" y="1"/>
                    <a:pt x="51690" y="1"/>
                  </a:cubicBezTo>
                  <a:close/>
                </a:path>
              </a:pathLst>
            </a:custGeom>
            <a:solidFill>
              <a:srgbClr val="333333"/>
            </a:solidFill>
            <a:ln>
              <a:noFill/>
            </a:ln>
          </p:spPr>
          <p:txBody>
            <a:bodyPr spcFirstLastPara="1" wrap="square" lIns="91425" tIns="91425" rIns="91425" bIns="91425" anchor="ctr" anchorCtr="0">
              <a:noAutofit/>
            </a:bodyPr>
            <a:lstStyle/>
            <a:p>
              <a:endParaRPr>
                <a:solidFill>
                  <a:srgbClr val="333333"/>
                </a:solidFill>
              </a:endParaRPr>
            </a:p>
          </p:txBody>
        </p:sp>
        <p:sp>
          <p:nvSpPr>
            <p:cNvPr id="291" name="Google Shape;291;p39"/>
            <p:cNvSpPr/>
            <p:nvPr/>
          </p:nvSpPr>
          <p:spPr>
            <a:xfrm>
              <a:off x="927049" y="1625638"/>
              <a:ext cx="196760" cy="168551"/>
            </a:xfrm>
            <a:custGeom>
              <a:avLst/>
              <a:gdLst/>
              <a:ahLst/>
              <a:cxnLst/>
              <a:rect l="l" t="t" r="r" b="b"/>
              <a:pathLst>
                <a:path w="64039" h="54858" extrusionOk="0">
                  <a:moveTo>
                    <a:pt x="36616" y="0"/>
                  </a:moveTo>
                  <a:cubicBezTo>
                    <a:pt x="12206" y="0"/>
                    <a:pt x="1" y="29642"/>
                    <a:pt x="17278" y="46761"/>
                  </a:cubicBezTo>
                  <a:cubicBezTo>
                    <a:pt x="22871" y="52354"/>
                    <a:pt x="29743" y="54857"/>
                    <a:pt x="36480" y="54857"/>
                  </a:cubicBezTo>
                  <a:cubicBezTo>
                    <a:pt x="50554" y="54857"/>
                    <a:pt x="64039" y="43931"/>
                    <a:pt x="64039" y="27423"/>
                  </a:cubicBezTo>
                  <a:cubicBezTo>
                    <a:pt x="64039" y="12364"/>
                    <a:pt x="51833" y="0"/>
                    <a:pt x="36616" y="0"/>
                  </a:cubicBezTo>
                  <a:close/>
                </a:path>
              </a:pathLst>
            </a:custGeom>
            <a:solidFill>
              <a:srgbClr val="333333"/>
            </a:solidFill>
            <a:ln>
              <a:noFill/>
            </a:ln>
          </p:spPr>
          <p:txBody>
            <a:bodyPr spcFirstLastPara="1" wrap="square" lIns="91425" tIns="91425" rIns="91425" bIns="91425" anchor="ctr" anchorCtr="0">
              <a:noAutofit/>
            </a:bodyPr>
            <a:lstStyle/>
            <a:p>
              <a:endParaRPr>
                <a:solidFill>
                  <a:srgbClr val="333333"/>
                </a:solidFill>
              </a:endParaRPr>
            </a:p>
          </p:txBody>
        </p:sp>
      </p:grpSp>
      <p:sp>
        <p:nvSpPr>
          <p:cNvPr id="292" name="Google Shape;292;p39"/>
          <p:cNvSpPr/>
          <p:nvPr/>
        </p:nvSpPr>
        <p:spPr>
          <a:xfrm>
            <a:off x="732241" y="1275606"/>
            <a:ext cx="614626" cy="614626"/>
          </a:xfrm>
          <a:custGeom>
            <a:avLst/>
            <a:gdLst/>
            <a:ahLst/>
            <a:cxnLst/>
            <a:rect l="l" t="t" r="r" b="b"/>
            <a:pathLst>
              <a:path w="200041" h="200041" fill="none" extrusionOk="0">
                <a:moveTo>
                  <a:pt x="1" y="1"/>
                </a:moveTo>
                <a:lnTo>
                  <a:pt x="200040" y="1"/>
                </a:lnTo>
                <a:lnTo>
                  <a:pt x="200040" y="200040"/>
                </a:lnTo>
                <a:lnTo>
                  <a:pt x="1" y="200040"/>
                </a:lnTo>
                <a:close/>
              </a:path>
            </a:pathLst>
          </a:custGeom>
          <a:noFill/>
          <a:ln w="28575" cap="flat" cmpd="sng">
            <a:solidFill>
              <a:schemeClr val="accent1"/>
            </a:solidFill>
            <a:prstDash val="solid"/>
            <a:miter lim="158509"/>
            <a:headEnd type="none" w="sm" len="sm"/>
            <a:tailEnd type="none" w="sm" len="sm"/>
          </a:ln>
        </p:spPr>
        <p:txBody>
          <a:bodyPr spcFirstLastPara="1" wrap="square" lIns="91404" tIns="91404" rIns="91404" bIns="91404" anchor="ctr" anchorCtr="0">
            <a:noAutofit/>
          </a:bodyPr>
          <a:lstStyle/>
          <a:p>
            <a:endParaRPr/>
          </a:p>
        </p:txBody>
      </p:sp>
      <p:grpSp>
        <p:nvGrpSpPr>
          <p:cNvPr id="293" name="Google Shape;293;p39"/>
          <p:cNvGrpSpPr/>
          <p:nvPr/>
        </p:nvGrpSpPr>
        <p:grpSpPr>
          <a:xfrm>
            <a:off x="851379" y="3001634"/>
            <a:ext cx="376368" cy="368253"/>
            <a:chOff x="851379" y="3767638"/>
            <a:chExt cx="376368" cy="368253"/>
          </a:xfrm>
        </p:grpSpPr>
        <p:sp>
          <p:nvSpPr>
            <p:cNvPr id="294" name="Google Shape;294;p39"/>
            <p:cNvSpPr/>
            <p:nvPr/>
          </p:nvSpPr>
          <p:spPr>
            <a:xfrm>
              <a:off x="908695" y="3843196"/>
              <a:ext cx="253114" cy="235885"/>
            </a:xfrm>
            <a:custGeom>
              <a:avLst/>
              <a:gdLst/>
              <a:ahLst/>
              <a:cxnLst/>
              <a:rect l="l" t="t" r="r" b="b"/>
              <a:pathLst>
                <a:path w="79098" h="73714" extrusionOk="0">
                  <a:moveTo>
                    <a:pt x="41245" y="1"/>
                  </a:moveTo>
                  <a:cubicBezTo>
                    <a:pt x="34726" y="1"/>
                    <a:pt x="28080" y="1806"/>
                    <a:pt x="22034" y="5713"/>
                  </a:cubicBezTo>
                  <a:cubicBezTo>
                    <a:pt x="1269" y="18869"/>
                    <a:pt x="1" y="48669"/>
                    <a:pt x="19339" y="63727"/>
                  </a:cubicBezTo>
                  <a:cubicBezTo>
                    <a:pt x="22351" y="65946"/>
                    <a:pt x="24411" y="69275"/>
                    <a:pt x="25204" y="72921"/>
                  </a:cubicBezTo>
                  <a:cubicBezTo>
                    <a:pt x="25204" y="73238"/>
                    <a:pt x="25362" y="73555"/>
                    <a:pt x="25521" y="73713"/>
                  </a:cubicBezTo>
                  <a:lnTo>
                    <a:pt x="56747" y="73713"/>
                  </a:lnTo>
                  <a:cubicBezTo>
                    <a:pt x="56906" y="73238"/>
                    <a:pt x="56906" y="72762"/>
                    <a:pt x="57064" y="72287"/>
                  </a:cubicBezTo>
                  <a:cubicBezTo>
                    <a:pt x="58332" y="68641"/>
                    <a:pt x="60710" y="65312"/>
                    <a:pt x="63880" y="62935"/>
                  </a:cubicBezTo>
                  <a:cubicBezTo>
                    <a:pt x="74817" y="53424"/>
                    <a:pt x="79097" y="41536"/>
                    <a:pt x="75927" y="27270"/>
                  </a:cubicBezTo>
                  <a:cubicBezTo>
                    <a:pt x="71895" y="10470"/>
                    <a:pt x="56942" y="1"/>
                    <a:pt x="41245" y="1"/>
                  </a:cubicBez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295" name="Google Shape;295;p39"/>
            <p:cNvSpPr/>
            <p:nvPr/>
          </p:nvSpPr>
          <p:spPr>
            <a:xfrm>
              <a:off x="1029418" y="3767638"/>
              <a:ext cx="20291" cy="44640"/>
            </a:xfrm>
            <a:custGeom>
              <a:avLst/>
              <a:gdLst/>
              <a:ahLst/>
              <a:cxnLst/>
              <a:rect l="l" t="t" r="r" b="b"/>
              <a:pathLst>
                <a:path w="6341" h="13950" extrusionOk="0">
                  <a:moveTo>
                    <a:pt x="0" y="0"/>
                  </a:moveTo>
                  <a:lnTo>
                    <a:pt x="0" y="13949"/>
                  </a:lnTo>
                  <a:lnTo>
                    <a:pt x="6341" y="13949"/>
                  </a:lnTo>
                  <a:lnTo>
                    <a:pt x="6341" y="0"/>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296" name="Google Shape;296;p39"/>
            <p:cNvSpPr/>
            <p:nvPr/>
          </p:nvSpPr>
          <p:spPr>
            <a:xfrm>
              <a:off x="1134413" y="3815318"/>
              <a:ext cx="45654" cy="46160"/>
            </a:xfrm>
            <a:custGeom>
              <a:avLst/>
              <a:gdLst/>
              <a:ahLst/>
              <a:cxnLst/>
              <a:rect l="l" t="t" r="r" b="b"/>
              <a:pathLst>
                <a:path w="14267" h="14425" extrusionOk="0">
                  <a:moveTo>
                    <a:pt x="9828" y="0"/>
                  </a:moveTo>
                  <a:lnTo>
                    <a:pt x="1" y="9828"/>
                  </a:lnTo>
                  <a:lnTo>
                    <a:pt x="4439" y="14425"/>
                  </a:lnTo>
                  <a:lnTo>
                    <a:pt x="14267" y="4597"/>
                  </a:lnTo>
                  <a:lnTo>
                    <a:pt x="9828" y="0"/>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297" name="Google Shape;297;p39"/>
            <p:cNvSpPr/>
            <p:nvPr/>
          </p:nvSpPr>
          <p:spPr>
            <a:xfrm>
              <a:off x="1183616" y="3945676"/>
              <a:ext cx="44131" cy="20291"/>
            </a:xfrm>
            <a:custGeom>
              <a:avLst/>
              <a:gdLst/>
              <a:ahLst/>
              <a:cxnLst/>
              <a:rect l="l" t="t" r="r" b="b"/>
              <a:pathLst>
                <a:path w="13791" h="6341" extrusionOk="0">
                  <a:moveTo>
                    <a:pt x="0" y="0"/>
                  </a:moveTo>
                  <a:lnTo>
                    <a:pt x="0" y="6341"/>
                  </a:lnTo>
                  <a:lnTo>
                    <a:pt x="13790" y="6341"/>
                  </a:lnTo>
                  <a:lnTo>
                    <a:pt x="13790" y="0"/>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298" name="Google Shape;298;p39"/>
            <p:cNvSpPr/>
            <p:nvPr/>
          </p:nvSpPr>
          <p:spPr>
            <a:xfrm>
              <a:off x="851379" y="3945676"/>
              <a:ext cx="44640" cy="20291"/>
            </a:xfrm>
            <a:custGeom>
              <a:avLst/>
              <a:gdLst/>
              <a:ahLst/>
              <a:cxnLst/>
              <a:rect l="l" t="t" r="r" b="b"/>
              <a:pathLst>
                <a:path w="13950" h="6341" extrusionOk="0">
                  <a:moveTo>
                    <a:pt x="0" y="0"/>
                  </a:moveTo>
                  <a:lnTo>
                    <a:pt x="0" y="6341"/>
                  </a:lnTo>
                  <a:lnTo>
                    <a:pt x="13949" y="6341"/>
                  </a:lnTo>
                  <a:lnTo>
                    <a:pt x="13949" y="0"/>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299" name="Google Shape;299;p39"/>
            <p:cNvSpPr/>
            <p:nvPr/>
          </p:nvSpPr>
          <p:spPr>
            <a:xfrm>
              <a:off x="899565" y="4050166"/>
              <a:ext cx="45654" cy="45654"/>
            </a:xfrm>
            <a:custGeom>
              <a:avLst/>
              <a:gdLst/>
              <a:ahLst/>
              <a:cxnLst/>
              <a:rect l="l" t="t" r="r" b="b"/>
              <a:pathLst>
                <a:path w="14267" h="14267" extrusionOk="0">
                  <a:moveTo>
                    <a:pt x="9828" y="0"/>
                  </a:moveTo>
                  <a:lnTo>
                    <a:pt x="1" y="9828"/>
                  </a:lnTo>
                  <a:lnTo>
                    <a:pt x="4439" y="14266"/>
                  </a:lnTo>
                  <a:lnTo>
                    <a:pt x="14267" y="4438"/>
                  </a:lnTo>
                  <a:lnTo>
                    <a:pt x="9828" y="0"/>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300" name="Google Shape;300;p39"/>
            <p:cNvSpPr/>
            <p:nvPr/>
          </p:nvSpPr>
          <p:spPr>
            <a:xfrm>
              <a:off x="1134413" y="4050166"/>
              <a:ext cx="45654" cy="46160"/>
            </a:xfrm>
            <a:custGeom>
              <a:avLst/>
              <a:gdLst/>
              <a:ahLst/>
              <a:cxnLst/>
              <a:rect l="l" t="t" r="r" b="b"/>
              <a:pathLst>
                <a:path w="14267" h="14425" extrusionOk="0">
                  <a:moveTo>
                    <a:pt x="4439" y="0"/>
                  </a:moveTo>
                  <a:lnTo>
                    <a:pt x="1" y="4597"/>
                  </a:lnTo>
                  <a:lnTo>
                    <a:pt x="9828" y="14425"/>
                  </a:lnTo>
                  <a:lnTo>
                    <a:pt x="14267" y="9828"/>
                  </a:lnTo>
                  <a:lnTo>
                    <a:pt x="4439" y="0"/>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301" name="Google Shape;301;p39"/>
            <p:cNvSpPr/>
            <p:nvPr/>
          </p:nvSpPr>
          <p:spPr>
            <a:xfrm>
              <a:off x="899565" y="3815318"/>
              <a:ext cx="45654" cy="46160"/>
            </a:xfrm>
            <a:custGeom>
              <a:avLst/>
              <a:gdLst/>
              <a:ahLst/>
              <a:cxnLst/>
              <a:rect l="l" t="t" r="r" b="b"/>
              <a:pathLst>
                <a:path w="14267" h="14425" extrusionOk="0">
                  <a:moveTo>
                    <a:pt x="4439" y="0"/>
                  </a:moveTo>
                  <a:lnTo>
                    <a:pt x="1" y="4597"/>
                  </a:lnTo>
                  <a:lnTo>
                    <a:pt x="9828" y="14425"/>
                  </a:lnTo>
                  <a:lnTo>
                    <a:pt x="14267" y="9986"/>
                  </a:lnTo>
                  <a:lnTo>
                    <a:pt x="4439" y="0"/>
                  </a:lnTo>
                  <a:close/>
                </a:path>
              </a:pathLst>
            </a:custGeom>
            <a:solidFill>
              <a:srgbClr val="333333"/>
            </a:solidFill>
            <a:ln>
              <a:noFill/>
            </a:ln>
          </p:spPr>
          <p:txBody>
            <a:bodyPr spcFirstLastPara="1" wrap="square" lIns="91425" tIns="91425" rIns="91425" bIns="91425" anchor="ctr" anchorCtr="0">
              <a:noAutofit/>
            </a:bodyPr>
            <a:lstStyle/>
            <a:p>
              <a:endParaRPr/>
            </a:p>
          </p:txBody>
        </p:sp>
        <p:sp>
          <p:nvSpPr>
            <p:cNvPr id="302" name="Google Shape;302;p39"/>
            <p:cNvSpPr/>
            <p:nvPr/>
          </p:nvSpPr>
          <p:spPr>
            <a:xfrm>
              <a:off x="993402" y="4087193"/>
              <a:ext cx="96886" cy="48698"/>
            </a:xfrm>
            <a:custGeom>
              <a:avLst/>
              <a:gdLst/>
              <a:ahLst/>
              <a:cxnLst/>
              <a:rect l="l" t="t" r="r" b="b"/>
              <a:pathLst>
                <a:path w="30277" h="15218" extrusionOk="0">
                  <a:moveTo>
                    <a:pt x="1" y="0"/>
                  </a:moveTo>
                  <a:lnTo>
                    <a:pt x="1" y="15217"/>
                  </a:lnTo>
                  <a:lnTo>
                    <a:pt x="30276" y="15217"/>
                  </a:lnTo>
                  <a:lnTo>
                    <a:pt x="30276" y="0"/>
                  </a:lnTo>
                  <a:close/>
                </a:path>
              </a:pathLst>
            </a:custGeom>
            <a:solidFill>
              <a:srgbClr val="333333"/>
            </a:solidFill>
            <a:ln>
              <a:noFill/>
            </a:ln>
          </p:spPr>
          <p:txBody>
            <a:bodyPr spcFirstLastPara="1" wrap="square" lIns="91425" tIns="91425" rIns="91425" bIns="91425" anchor="ctr" anchorCtr="0">
              <a:noAutofit/>
            </a:bodyPr>
            <a:lstStyle/>
            <a:p>
              <a:endParaRPr/>
            </a:p>
          </p:txBody>
        </p:sp>
      </p:grpSp>
      <p:sp>
        <p:nvSpPr>
          <p:cNvPr id="303" name="Google Shape;303;p39"/>
          <p:cNvSpPr/>
          <p:nvPr/>
        </p:nvSpPr>
        <p:spPr>
          <a:xfrm>
            <a:off x="719500" y="2867723"/>
            <a:ext cx="640131" cy="640131"/>
          </a:xfrm>
          <a:custGeom>
            <a:avLst/>
            <a:gdLst/>
            <a:ahLst/>
            <a:cxnLst/>
            <a:rect l="l" t="t" r="r" b="b"/>
            <a:pathLst>
              <a:path w="200041" h="200041" fill="none" extrusionOk="0">
                <a:moveTo>
                  <a:pt x="1" y="1"/>
                </a:moveTo>
                <a:lnTo>
                  <a:pt x="200040" y="1"/>
                </a:lnTo>
                <a:lnTo>
                  <a:pt x="200040" y="200040"/>
                </a:lnTo>
                <a:lnTo>
                  <a:pt x="1" y="200040"/>
                </a:lnTo>
                <a:close/>
              </a:path>
            </a:pathLst>
          </a:custGeom>
          <a:noFill/>
          <a:ln w="28575" cap="flat" cmpd="sng">
            <a:solidFill>
              <a:schemeClr val="accent1"/>
            </a:solidFill>
            <a:prstDash val="solid"/>
            <a:miter lim="158509"/>
            <a:headEnd type="none" w="sm" len="sm"/>
            <a:tailEnd type="none" w="sm" len="sm"/>
          </a:ln>
        </p:spPr>
        <p:txBody>
          <a:bodyPr spcFirstLastPara="1" wrap="square" lIns="91404" tIns="91404" rIns="91404" bIns="91404" anchor="ctr" anchorCtr="0">
            <a:noAutofit/>
          </a:bodyPr>
          <a:lstStyle/>
          <a:p>
            <a:endParaRPr/>
          </a:p>
        </p:txBody>
      </p:sp>
      <p:sp>
        <p:nvSpPr>
          <p:cNvPr id="306" name="Google Shape;306;p39"/>
          <p:cNvSpPr/>
          <p:nvPr/>
        </p:nvSpPr>
        <p:spPr>
          <a:xfrm>
            <a:off x="6911215" y="-58700"/>
            <a:ext cx="2269297" cy="5181600"/>
          </a:xfrm>
          <a:custGeom>
            <a:avLst/>
            <a:gdLst/>
            <a:ahLst/>
            <a:cxnLst/>
            <a:rect l="l" t="t" r="r" b="b"/>
            <a:pathLst>
              <a:path w="85344" h="207264" extrusionOk="0">
                <a:moveTo>
                  <a:pt x="0" y="0"/>
                </a:moveTo>
                <a:lnTo>
                  <a:pt x="85344" y="1524"/>
                </a:lnTo>
                <a:lnTo>
                  <a:pt x="85344" y="207264"/>
                </a:lnTo>
                <a:lnTo>
                  <a:pt x="28194" y="207264"/>
                </a:lnTo>
                <a:close/>
              </a:path>
            </a:pathLst>
          </a:custGeom>
          <a:solidFill>
            <a:schemeClr val="accent1"/>
          </a:solidFill>
          <a:ln>
            <a:noFill/>
          </a:ln>
        </p:spPr>
        <p:txBody>
          <a:bodyPr/>
          <a:lstStyle/>
          <a:p>
            <a:endParaRPr lang="en-US"/>
          </a:p>
        </p:txBody>
      </p:sp>
    </p:spTree>
  </p:cSld>
  <p:clrMapOvr>
    <a:masterClrMapping/>
  </p:clrMapOvr>
</p:sld>
</file>

<file path=ppt/theme/theme1.xml><?xml version="1.0" encoding="utf-8"?>
<a:theme xmlns:a="http://schemas.openxmlformats.org/drawingml/2006/main" name="Blace Company Profile by Slidesgo">
  <a:themeElements>
    <a:clrScheme name="Simple Light">
      <a:dk1>
        <a:srgbClr val="000000"/>
      </a:dk1>
      <a:lt1>
        <a:srgbClr val="FFFFFF"/>
      </a:lt1>
      <a:dk2>
        <a:srgbClr val="595959"/>
      </a:dk2>
      <a:lt2>
        <a:srgbClr val="EEEEEE"/>
      </a:lt2>
      <a:accent1>
        <a:srgbClr val="FFAB40"/>
      </a:accent1>
      <a:accent2>
        <a:srgbClr val="9E9E9E"/>
      </a:accent2>
      <a:accent3>
        <a:srgbClr val="FFAB40"/>
      </a:accent3>
      <a:accent4>
        <a:srgbClr val="9E9E9E"/>
      </a:accent4>
      <a:accent5>
        <a:srgbClr val="FFAB40"/>
      </a:accent5>
      <a:accent6>
        <a:srgbClr val="9E9E9E"/>
      </a:accent6>
      <a:hlink>
        <a:srgbClr val="9E9E9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TotalTime>
  <Words>590</Words>
  <Application>Microsoft Macintosh PowerPoint</Application>
  <PresentationFormat>On-screen Show (16:9)</PresentationFormat>
  <Paragraphs>138</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Roboto Light</vt:lpstr>
      <vt:lpstr>Roboto</vt:lpstr>
      <vt:lpstr>Montserrat</vt:lpstr>
      <vt:lpstr>Montserrat Black</vt:lpstr>
      <vt:lpstr>Arial</vt:lpstr>
      <vt:lpstr>Blace Company Profile by Slidesgo</vt:lpstr>
      <vt:lpstr>COMPANY PROFILE</vt:lpstr>
      <vt:lpstr>ABOUT US</vt:lpstr>
      <vt:lpstr>ABOUT OUR COMPANY</vt:lpstr>
      <vt:lpstr>COMPANY STRUCTURE</vt:lpstr>
      <vt:lpstr>OUR PRODUCTS</vt:lpstr>
      <vt:lpstr>OUR PRODUCTS</vt:lpstr>
      <vt:lpstr>OUR PRODUCTS</vt:lpstr>
      <vt:lpstr>OUR PRODUCTS</vt:lpstr>
      <vt:lpstr>OUR PHILOSOPHY</vt:lpstr>
      <vt:lpstr>OUR STRENGTHS</vt:lpstr>
      <vt:lpstr>LOCATIONS</vt:lpstr>
      <vt:lpstr>Flow Chart</vt:lpstr>
      <vt:lpstr>WORKSHOP ACTIVITY</vt:lpstr>
      <vt:lpstr>LEGALITY &amp; CERTIFICATION</vt:lpstr>
      <vt:lpstr>LEGALITY &amp; CERTIFICATION</vt:lpstr>
      <vt:lpstr>LEGALITY &amp; CERTIFICATION</vt:lpstr>
      <vt:lpstr>LEGALITY &amp; CERTIFICATION</vt:lpstr>
      <vt:lpstr>LEGALITY &amp; CERTIFICATION</vt:lpstr>
      <vt:lpstr>LEGALITY &amp; CERTIFICATION</vt:lpstr>
      <vt:lpstr>LEGALITY &amp; CERTIFICATION</vt:lpstr>
      <vt:lpstr>LEGALITY &amp; CERTIFICATION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PROFILE</dc:title>
  <dc:creator>..BabZ..</dc:creator>
  <cp:lastModifiedBy>Microsoft Office User</cp:lastModifiedBy>
  <cp:revision>43</cp:revision>
  <dcterms:modified xsi:type="dcterms:W3CDTF">2026-09-09T03:50:27Z</dcterms:modified>
</cp:coreProperties>
</file>